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4"/>
  </p:sldMasterIdLst>
  <p:notesMasterIdLst>
    <p:notesMasterId r:id="rId14"/>
  </p:notesMasterIdLst>
  <p:sldIdLst>
    <p:sldId id="256" r:id="rId5"/>
    <p:sldId id="304" r:id="rId6"/>
    <p:sldId id="268" r:id="rId7"/>
    <p:sldId id="258" r:id="rId8"/>
    <p:sldId id="270" r:id="rId9"/>
    <p:sldId id="309" r:id="rId10"/>
    <p:sldId id="300" r:id="rId11"/>
    <p:sldId id="310" r:id="rId12"/>
    <p:sldId id="30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rence, Rebecca K." initials="LRK" lastIdx="31" clrIdx="0">
    <p:extLst>
      <p:ext uri="{19B8F6BF-5375-455C-9EA6-DF929625EA0E}">
        <p15:presenceInfo xmlns:p15="http://schemas.microsoft.com/office/powerpoint/2012/main" userId="S::rebecca.lawrence@willistowerswatson.com::fdcbd0be-757e-4c30-a3f5-271e5e297c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744"/>
  </p:normalViewPr>
  <p:slideViewPr>
    <p:cSldViewPr snapToGrid="0">
      <p:cViewPr varScale="1">
        <p:scale>
          <a:sx n="116" d="100"/>
          <a:sy n="116" d="100"/>
        </p:scale>
        <p:origin x="7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8A547-381F-4102-BBC8-4D6CB52231F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B5A9693-1CC8-48A2-836F-7F129B3FBAA6}">
      <dgm:prSet custT="1"/>
      <dgm:spPr/>
      <dgm:t>
        <a:bodyPr/>
        <a:lstStyle/>
        <a:p>
          <a:r>
            <a:rPr lang="en-US" sz="1600" dirty="0"/>
            <a:t>Un mentor </a:t>
          </a:r>
          <a:r>
            <a:rPr lang="en-US" sz="1600" dirty="0" err="1"/>
            <a:t>apropiado</a:t>
          </a:r>
          <a:r>
            <a:rPr lang="en-US" sz="1600" dirty="0"/>
            <a:t> es un </a:t>
          </a:r>
          <a:r>
            <a:rPr lang="en-US" sz="1600" dirty="0" err="1"/>
            <a:t>adulto</a:t>
          </a:r>
          <a:r>
            <a:rPr lang="en-US" sz="1600" dirty="0"/>
            <a:t> mayor </a:t>
          </a:r>
          <a:r>
            <a:rPr lang="en-US" sz="1600" dirty="0" err="1"/>
            <a:t>cognitivamente</a:t>
          </a:r>
          <a:r>
            <a:rPr lang="en-US" sz="1600" dirty="0"/>
            <a:t> </a:t>
          </a:r>
          <a:r>
            <a:rPr lang="en-US" sz="1600" dirty="0" err="1"/>
            <a:t>saludable</a:t>
          </a:r>
          <a:r>
            <a:rPr lang="en-US" sz="1600" dirty="0"/>
            <a:t> (</a:t>
          </a:r>
          <a:r>
            <a:rPr lang="en-US" sz="1600" dirty="0" err="1"/>
            <a:t>sugerido</a:t>
          </a:r>
          <a:r>
            <a:rPr lang="en-US" sz="1600" dirty="0"/>
            <a:t>: </a:t>
          </a:r>
          <a:r>
            <a:rPr lang="en-US" sz="1600" dirty="0" err="1"/>
            <a:t>edad</a:t>
          </a:r>
          <a:r>
            <a:rPr lang="en-US" sz="1600" dirty="0"/>
            <a:t> de </a:t>
          </a:r>
          <a:r>
            <a:rPr lang="en-US" sz="1600" dirty="0" err="1"/>
            <a:t>jubilación</a:t>
          </a:r>
          <a:r>
            <a:rPr lang="en-US" sz="1600" dirty="0"/>
            <a:t>) o </a:t>
          </a:r>
          <a:r>
            <a:rPr lang="en-US" sz="1600" dirty="0" err="1"/>
            <a:t>alguien</a:t>
          </a:r>
          <a:r>
            <a:rPr lang="en-US" sz="1600" dirty="0"/>
            <a:t> con una </a:t>
          </a:r>
          <a:r>
            <a:rPr lang="en-US" sz="1600" dirty="0" err="1"/>
            <a:t>discapacidad</a:t>
          </a:r>
          <a:r>
            <a:rPr lang="en-US" sz="1600" dirty="0"/>
            <a:t> que </a:t>
          </a:r>
          <a:r>
            <a:rPr lang="en-US" sz="1600" dirty="0" err="1"/>
            <a:t>podría</a:t>
          </a:r>
          <a:r>
            <a:rPr lang="en-US" sz="1600" dirty="0"/>
            <a:t> usar la </a:t>
          </a:r>
          <a:r>
            <a:rPr lang="en-US" sz="1600" dirty="0" err="1"/>
            <a:t>compañía</a:t>
          </a:r>
          <a:r>
            <a:rPr lang="en-US" sz="1600" dirty="0"/>
            <a:t> y / o </a:t>
          </a:r>
          <a:r>
            <a:rPr lang="en-US" sz="1600" dirty="0" err="1"/>
            <a:t>asistencia</a:t>
          </a:r>
          <a:r>
            <a:rPr lang="en-US" sz="1600" dirty="0"/>
            <a:t> </a:t>
          </a:r>
          <a:r>
            <a:rPr lang="en-US" sz="1600" dirty="0" err="1"/>
            <a:t>ligera</a:t>
          </a:r>
          <a:r>
            <a:rPr lang="en-US" sz="1600" dirty="0"/>
            <a:t> </a:t>
          </a:r>
          <a:r>
            <a:rPr lang="en-US" sz="1600" dirty="0" err="1"/>
            <a:t>en</a:t>
          </a:r>
          <a:r>
            <a:rPr lang="en-US" sz="1600" dirty="0"/>
            <a:t> el </a:t>
          </a:r>
          <a:r>
            <a:rPr lang="en-US" sz="1600" dirty="0" err="1"/>
            <a:t>hogar</a:t>
          </a:r>
          <a:r>
            <a:rPr lang="en-US" sz="1600" dirty="0"/>
            <a:t>.</a:t>
          </a:r>
        </a:p>
        <a:p>
          <a:r>
            <a:rPr lang="en-US" sz="1600" dirty="0" err="1"/>
            <a:t>Encuentre</a:t>
          </a:r>
          <a:r>
            <a:rPr lang="en-US" sz="1600" dirty="0"/>
            <a:t> un mentor:</a:t>
          </a:r>
        </a:p>
      </dgm:t>
    </dgm:pt>
    <dgm:pt modelId="{E4468414-6450-4D9A-9092-0B85A7B409C6}" type="parTrans" cxnId="{4F03A531-807F-44BB-B51E-F3B1C9D61CA1}">
      <dgm:prSet/>
      <dgm:spPr/>
      <dgm:t>
        <a:bodyPr/>
        <a:lstStyle/>
        <a:p>
          <a:endParaRPr lang="en-US"/>
        </a:p>
      </dgm:t>
    </dgm:pt>
    <dgm:pt modelId="{69ED3490-9C7F-47CA-BC26-F2F9C6494116}" type="sibTrans" cxnId="{4F03A531-807F-44BB-B51E-F3B1C9D61CA1}">
      <dgm:prSet/>
      <dgm:spPr/>
      <dgm:t>
        <a:bodyPr/>
        <a:lstStyle/>
        <a:p>
          <a:endParaRPr lang="en-US"/>
        </a:p>
      </dgm:t>
    </dgm:pt>
    <dgm:pt modelId="{51E87526-83EF-4CE1-A605-FD862EB246B7}">
      <dgm:prSet custT="1"/>
      <dgm:spPr/>
      <dgm:t>
        <a:bodyPr/>
        <a:lstStyle/>
        <a:p>
          <a:r>
            <a:rPr lang="es-ES" sz="1600" dirty="0"/>
            <a:t>Con quién puedes formar una relación</a:t>
          </a:r>
          <a:endParaRPr lang="en-US" sz="1600" dirty="0"/>
        </a:p>
      </dgm:t>
    </dgm:pt>
    <dgm:pt modelId="{36C50AAD-D480-4640-BDA9-69C8C1DCF516}" type="parTrans" cxnId="{F766F158-477A-4C93-A140-4E96D8A64598}">
      <dgm:prSet/>
      <dgm:spPr/>
      <dgm:t>
        <a:bodyPr/>
        <a:lstStyle/>
        <a:p>
          <a:endParaRPr lang="en-US"/>
        </a:p>
      </dgm:t>
    </dgm:pt>
    <dgm:pt modelId="{89C793ED-2C08-4230-BB21-2D9B1E6576A4}" type="sibTrans" cxnId="{F766F158-477A-4C93-A140-4E96D8A64598}">
      <dgm:prSet/>
      <dgm:spPr/>
      <dgm:t>
        <a:bodyPr/>
        <a:lstStyle/>
        <a:p>
          <a:endParaRPr lang="en-US"/>
        </a:p>
      </dgm:t>
    </dgm:pt>
    <dgm:pt modelId="{36B85BCC-17DA-43AB-9DD0-1C0A5FC78B0F}">
      <dgm:prSet custT="1"/>
      <dgm:spPr/>
      <dgm:t>
        <a:bodyPr/>
        <a:lstStyle/>
        <a:p>
          <a:r>
            <a:rPr lang="es-ES" sz="1600" dirty="0"/>
            <a:t>Quién tiene capacidades cognitivas saludables (sin Alzheimer o demencia grave)</a:t>
          </a:r>
          <a:endParaRPr lang="en-US" sz="1600" dirty="0"/>
        </a:p>
      </dgm:t>
    </dgm:pt>
    <dgm:pt modelId="{178E6F5E-C96E-40EE-9032-F42F8D5EC7C9}" type="parTrans" cxnId="{5F361B12-857B-4757-BDFA-7F8ABB6BDE5A}">
      <dgm:prSet/>
      <dgm:spPr/>
      <dgm:t>
        <a:bodyPr/>
        <a:lstStyle/>
        <a:p>
          <a:endParaRPr lang="en-US"/>
        </a:p>
      </dgm:t>
    </dgm:pt>
    <dgm:pt modelId="{81646939-90FA-47EB-9C63-62EB98D8A137}" type="sibTrans" cxnId="{5F361B12-857B-4757-BDFA-7F8ABB6BDE5A}">
      <dgm:prSet/>
      <dgm:spPr/>
      <dgm:t>
        <a:bodyPr/>
        <a:lstStyle/>
        <a:p>
          <a:endParaRPr lang="en-US"/>
        </a:p>
      </dgm:t>
    </dgm:pt>
    <dgm:pt modelId="{A3F8A00A-5031-4A83-8BED-ACCB63E93619}">
      <dgm:prSet custT="1"/>
      <dgm:spPr/>
      <dgm:t>
        <a:bodyPr/>
        <a:lstStyle/>
        <a:p>
          <a:r>
            <a:rPr lang="es-ES" sz="1600" dirty="0"/>
            <a:t>Quién podría estar solo y necesita compañía</a:t>
          </a:r>
          <a:endParaRPr lang="en-US" sz="1600" dirty="0"/>
        </a:p>
      </dgm:t>
    </dgm:pt>
    <dgm:pt modelId="{527C85F6-01D0-4061-B527-A32967AB4EC6}" type="parTrans" cxnId="{D42C52F0-66F0-40AD-BFA8-949E40FBC63D}">
      <dgm:prSet/>
      <dgm:spPr/>
      <dgm:t>
        <a:bodyPr/>
        <a:lstStyle/>
        <a:p>
          <a:endParaRPr lang="en-US"/>
        </a:p>
      </dgm:t>
    </dgm:pt>
    <dgm:pt modelId="{F9B27964-377A-4C14-A9DD-91F20BE50BD6}" type="sibTrans" cxnId="{D42C52F0-66F0-40AD-BFA8-949E40FBC63D}">
      <dgm:prSet/>
      <dgm:spPr/>
      <dgm:t>
        <a:bodyPr/>
        <a:lstStyle/>
        <a:p>
          <a:endParaRPr lang="en-US"/>
        </a:p>
      </dgm:t>
    </dgm:pt>
    <dgm:pt modelId="{D844EA38-CD49-48ED-A950-41E0876E7E92}">
      <dgm:prSet custT="1"/>
      <dgm:spPr/>
      <dgm:t>
        <a:bodyPr/>
        <a:lstStyle/>
        <a:p>
          <a:r>
            <a:rPr lang="es-ES" sz="1600" dirty="0"/>
            <a:t>Quiénes podrían tener intereses o pasatiempos similares</a:t>
          </a:r>
          <a:endParaRPr lang="en-US" sz="1600" dirty="0"/>
        </a:p>
      </dgm:t>
    </dgm:pt>
    <dgm:pt modelId="{7DDBC86F-95A4-45C6-A20E-4748FB8D0788}" type="parTrans" cxnId="{BE032808-DE96-485D-970B-0D2E6E5D351D}">
      <dgm:prSet/>
      <dgm:spPr/>
      <dgm:t>
        <a:bodyPr/>
        <a:lstStyle/>
        <a:p>
          <a:endParaRPr lang="en-US"/>
        </a:p>
      </dgm:t>
    </dgm:pt>
    <dgm:pt modelId="{2F02B6C6-D3E6-44DD-8407-FFA4C518F148}" type="sibTrans" cxnId="{BE032808-DE96-485D-970B-0D2E6E5D351D}">
      <dgm:prSet/>
      <dgm:spPr/>
      <dgm:t>
        <a:bodyPr/>
        <a:lstStyle/>
        <a:p>
          <a:endParaRPr lang="en-US"/>
        </a:p>
      </dgm:t>
    </dgm:pt>
    <dgm:pt modelId="{BFA8F588-B4F3-4ACC-AC72-3C26BD121F50}">
      <dgm:prSet custT="1"/>
      <dgm:spPr/>
      <dgm:t>
        <a:bodyPr/>
        <a:lstStyle/>
        <a:p>
          <a:r>
            <a:rPr lang="es-ES" sz="1600" dirty="0"/>
            <a:t>Quién NO vive en un hogar de ancianos</a:t>
          </a:r>
          <a:endParaRPr lang="en-US" sz="1600" dirty="0"/>
        </a:p>
      </dgm:t>
    </dgm:pt>
    <dgm:pt modelId="{706C5AFD-E762-42AD-B6D1-E75724EF007E}" type="parTrans" cxnId="{45F7D778-2E70-4654-90D1-225D782D2F0F}">
      <dgm:prSet/>
      <dgm:spPr/>
      <dgm:t>
        <a:bodyPr/>
        <a:lstStyle/>
        <a:p>
          <a:endParaRPr lang="en-US"/>
        </a:p>
      </dgm:t>
    </dgm:pt>
    <dgm:pt modelId="{2D831C2B-2796-46D5-BB68-64DD214A3335}" type="sibTrans" cxnId="{45F7D778-2E70-4654-90D1-225D782D2F0F}">
      <dgm:prSet/>
      <dgm:spPr/>
      <dgm:t>
        <a:bodyPr/>
        <a:lstStyle/>
        <a:p>
          <a:endParaRPr lang="en-US"/>
        </a:p>
      </dgm:t>
    </dgm:pt>
    <dgm:pt modelId="{3A926AE2-DE94-4D4E-909E-13D1DB37D5B0}">
      <dgm:prSet custT="1"/>
      <dgm:spPr/>
      <dgm:t>
        <a:bodyPr/>
        <a:lstStyle/>
        <a:p>
          <a:r>
            <a:rPr lang="es-ES" sz="1600" i="0" dirty="0"/>
            <a:t>Quién NO está relacionado con usted por ningún grado</a:t>
          </a:r>
          <a:endParaRPr lang="en-US" sz="1600" i="0" dirty="0"/>
        </a:p>
      </dgm:t>
    </dgm:pt>
    <dgm:pt modelId="{D20077FB-91B9-4415-A44D-976ADF2D7127}" type="parTrans" cxnId="{897F13E4-370B-41F8-B010-2FEEFCF4429C}">
      <dgm:prSet/>
      <dgm:spPr/>
      <dgm:t>
        <a:bodyPr/>
        <a:lstStyle/>
        <a:p>
          <a:endParaRPr lang="en-US"/>
        </a:p>
      </dgm:t>
    </dgm:pt>
    <dgm:pt modelId="{2690CCCA-4340-49BD-AF70-AE9576E90EF7}" type="sibTrans" cxnId="{897F13E4-370B-41F8-B010-2FEEFCF4429C}">
      <dgm:prSet/>
      <dgm:spPr/>
      <dgm:t>
        <a:bodyPr/>
        <a:lstStyle/>
        <a:p>
          <a:endParaRPr lang="en-US"/>
        </a:p>
      </dgm:t>
    </dgm:pt>
    <dgm:pt modelId="{1C722386-FACE-FE42-9885-EF04252AA85B}" type="pres">
      <dgm:prSet presAssocID="{7678A547-381F-4102-BBC8-4D6CB52231F2}" presName="linear" presStyleCnt="0">
        <dgm:presLayoutVars>
          <dgm:animLvl val="lvl"/>
          <dgm:resizeHandles val="exact"/>
        </dgm:presLayoutVars>
      </dgm:prSet>
      <dgm:spPr/>
    </dgm:pt>
    <dgm:pt modelId="{9387AD10-0DA9-5C40-B39D-D4091F4ED4EF}" type="pres">
      <dgm:prSet presAssocID="{4B5A9693-1CC8-48A2-836F-7F129B3FBAA6}" presName="parentText" presStyleLbl="node1" presStyleIdx="0" presStyleCnt="7" custScaleY="261366">
        <dgm:presLayoutVars>
          <dgm:chMax val="0"/>
          <dgm:bulletEnabled val="1"/>
        </dgm:presLayoutVars>
      </dgm:prSet>
      <dgm:spPr/>
    </dgm:pt>
    <dgm:pt modelId="{881B27EC-846E-E54D-8C8E-BFB793DB8DF3}" type="pres">
      <dgm:prSet presAssocID="{69ED3490-9C7F-47CA-BC26-F2F9C6494116}" presName="spacer" presStyleCnt="0"/>
      <dgm:spPr/>
    </dgm:pt>
    <dgm:pt modelId="{A9D816A5-0C35-EC4E-A25B-A6D2D1C4617B}" type="pres">
      <dgm:prSet presAssocID="{51E87526-83EF-4CE1-A605-FD862EB246B7}" presName="parentText" presStyleLbl="node1" presStyleIdx="1" presStyleCnt="7">
        <dgm:presLayoutVars>
          <dgm:chMax val="0"/>
          <dgm:bulletEnabled val="1"/>
        </dgm:presLayoutVars>
      </dgm:prSet>
      <dgm:spPr/>
    </dgm:pt>
    <dgm:pt modelId="{D48D5E3D-09AC-0F44-998D-4B73A90FB995}" type="pres">
      <dgm:prSet presAssocID="{89C793ED-2C08-4230-BB21-2D9B1E6576A4}" presName="spacer" presStyleCnt="0"/>
      <dgm:spPr/>
    </dgm:pt>
    <dgm:pt modelId="{E8FA5296-0938-9749-8AAB-61F34F8348AF}" type="pres">
      <dgm:prSet presAssocID="{36B85BCC-17DA-43AB-9DD0-1C0A5FC78B0F}" presName="parentText" presStyleLbl="node1" presStyleIdx="2" presStyleCnt="7">
        <dgm:presLayoutVars>
          <dgm:chMax val="0"/>
          <dgm:bulletEnabled val="1"/>
        </dgm:presLayoutVars>
      </dgm:prSet>
      <dgm:spPr/>
    </dgm:pt>
    <dgm:pt modelId="{1F293317-7560-A343-AC0B-BE2D90295C2E}" type="pres">
      <dgm:prSet presAssocID="{81646939-90FA-47EB-9C63-62EB98D8A137}" presName="spacer" presStyleCnt="0"/>
      <dgm:spPr/>
    </dgm:pt>
    <dgm:pt modelId="{E20FA974-C43C-6840-AEFC-B09670562A0E}" type="pres">
      <dgm:prSet presAssocID="{A3F8A00A-5031-4A83-8BED-ACCB63E93619}" presName="parentText" presStyleLbl="node1" presStyleIdx="3" presStyleCnt="7">
        <dgm:presLayoutVars>
          <dgm:chMax val="0"/>
          <dgm:bulletEnabled val="1"/>
        </dgm:presLayoutVars>
      </dgm:prSet>
      <dgm:spPr/>
    </dgm:pt>
    <dgm:pt modelId="{11B604CE-4843-614C-90B0-AE26B151B0F3}" type="pres">
      <dgm:prSet presAssocID="{F9B27964-377A-4C14-A9DD-91F20BE50BD6}" presName="spacer" presStyleCnt="0"/>
      <dgm:spPr/>
    </dgm:pt>
    <dgm:pt modelId="{3582E4B1-D042-5447-AFAA-11B8CED3E734}" type="pres">
      <dgm:prSet presAssocID="{D844EA38-CD49-48ED-A950-41E0876E7E92}" presName="parentText" presStyleLbl="node1" presStyleIdx="4" presStyleCnt="7">
        <dgm:presLayoutVars>
          <dgm:chMax val="0"/>
          <dgm:bulletEnabled val="1"/>
        </dgm:presLayoutVars>
      </dgm:prSet>
      <dgm:spPr/>
    </dgm:pt>
    <dgm:pt modelId="{D3B6BA26-7D35-7141-BE8E-E2DEDB30167A}" type="pres">
      <dgm:prSet presAssocID="{2F02B6C6-D3E6-44DD-8407-FFA4C518F148}" presName="spacer" presStyleCnt="0"/>
      <dgm:spPr/>
    </dgm:pt>
    <dgm:pt modelId="{22CDB340-8FA5-764E-A256-20D2AC73FB1E}" type="pres">
      <dgm:prSet presAssocID="{BFA8F588-B4F3-4ACC-AC72-3C26BD121F50}" presName="parentText" presStyleLbl="node1" presStyleIdx="5" presStyleCnt="7">
        <dgm:presLayoutVars>
          <dgm:chMax val="0"/>
          <dgm:bulletEnabled val="1"/>
        </dgm:presLayoutVars>
      </dgm:prSet>
      <dgm:spPr/>
    </dgm:pt>
    <dgm:pt modelId="{E6A132FF-B121-A342-B0B2-BB012840E3B4}" type="pres">
      <dgm:prSet presAssocID="{2D831C2B-2796-46D5-BB68-64DD214A3335}" presName="spacer" presStyleCnt="0"/>
      <dgm:spPr/>
    </dgm:pt>
    <dgm:pt modelId="{42121BBF-AE56-9545-B029-4D47E448DFF8}" type="pres">
      <dgm:prSet presAssocID="{3A926AE2-DE94-4D4E-909E-13D1DB37D5B0}" presName="parentText" presStyleLbl="node1" presStyleIdx="6" presStyleCnt="7">
        <dgm:presLayoutVars>
          <dgm:chMax val="0"/>
          <dgm:bulletEnabled val="1"/>
        </dgm:presLayoutVars>
      </dgm:prSet>
      <dgm:spPr/>
    </dgm:pt>
  </dgm:ptLst>
  <dgm:cxnLst>
    <dgm:cxn modelId="{BE032808-DE96-485D-970B-0D2E6E5D351D}" srcId="{7678A547-381F-4102-BBC8-4D6CB52231F2}" destId="{D844EA38-CD49-48ED-A950-41E0876E7E92}" srcOrd="4" destOrd="0" parTransId="{7DDBC86F-95A4-45C6-A20E-4748FB8D0788}" sibTransId="{2F02B6C6-D3E6-44DD-8407-FFA4C518F148}"/>
    <dgm:cxn modelId="{5F361B12-857B-4757-BDFA-7F8ABB6BDE5A}" srcId="{7678A547-381F-4102-BBC8-4D6CB52231F2}" destId="{36B85BCC-17DA-43AB-9DD0-1C0A5FC78B0F}" srcOrd="2" destOrd="0" parTransId="{178E6F5E-C96E-40EE-9032-F42F8D5EC7C9}" sibTransId="{81646939-90FA-47EB-9C63-62EB98D8A137}"/>
    <dgm:cxn modelId="{AD940513-90FE-9940-A532-05DCB43AACB4}" type="presOf" srcId="{A3F8A00A-5031-4A83-8BED-ACCB63E93619}" destId="{E20FA974-C43C-6840-AEFC-B09670562A0E}" srcOrd="0" destOrd="0" presId="urn:microsoft.com/office/officeart/2005/8/layout/vList2"/>
    <dgm:cxn modelId="{6AAA0F2E-AC67-A44E-82B6-3C4DC54D1EF6}" type="presOf" srcId="{4B5A9693-1CC8-48A2-836F-7F129B3FBAA6}" destId="{9387AD10-0DA9-5C40-B39D-D4091F4ED4EF}" srcOrd="0" destOrd="0" presId="urn:microsoft.com/office/officeart/2005/8/layout/vList2"/>
    <dgm:cxn modelId="{4F03A531-807F-44BB-B51E-F3B1C9D61CA1}" srcId="{7678A547-381F-4102-BBC8-4D6CB52231F2}" destId="{4B5A9693-1CC8-48A2-836F-7F129B3FBAA6}" srcOrd="0" destOrd="0" parTransId="{E4468414-6450-4D9A-9092-0B85A7B409C6}" sibTransId="{69ED3490-9C7F-47CA-BC26-F2F9C6494116}"/>
    <dgm:cxn modelId="{BD9AB747-D273-A94D-8F98-B670840F165F}" type="presOf" srcId="{7678A547-381F-4102-BBC8-4D6CB52231F2}" destId="{1C722386-FACE-FE42-9885-EF04252AA85B}" srcOrd="0" destOrd="0" presId="urn:microsoft.com/office/officeart/2005/8/layout/vList2"/>
    <dgm:cxn modelId="{81D08758-CAD5-C44F-93D4-6D7AE73E7BCB}" type="presOf" srcId="{D844EA38-CD49-48ED-A950-41E0876E7E92}" destId="{3582E4B1-D042-5447-AFAA-11B8CED3E734}" srcOrd="0" destOrd="0" presId="urn:microsoft.com/office/officeart/2005/8/layout/vList2"/>
    <dgm:cxn modelId="{F766F158-477A-4C93-A140-4E96D8A64598}" srcId="{7678A547-381F-4102-BBC8-4D6CB52231F2}" destId="{51E87526-83EF-4CE1-A605-FD862EB246B7}" srcOrd="1" destOrd="0" parTransId="{36C50AAD-D480-4640-BDA9-69C8C1DCF516}" sibTransId="{89C793ED-2C08-4230-BB21-2D9B1E6576A4}"/>
    <dgm:cxn modelId="{94EFD666-F608-6941-8C2B-60E7D83FD68D}" type="presOf" srcId="{3A926AE2-DE94-4D4E-909E-13D1DB37D5B0}" destId="{42121BBF-AE56-9545-B029-4D47E448DFF8}" srcOrd="0" destOrd="0" presId="urn:microsoft.com/office/officeart/2005/8/layout/vList2"/>
    <dgm:cxn modelId="{45F7D778-2E70-4654-90D1-225D782D2F0F}" srcId="{7678A547-381F-4102-BBC8-4D6CB52231F2}" destId="{BFA8F588-B4F3-4ACC-AC72-3C26BD121F50}" srcOrd="5" destOrd="0" parTransId="{706C5AFD-E762-42AD-B6D1-E75724EF007E}" sibTransId="{2D831C2B-2796-46D5-BB68-64DD214A3335}"/>
    <dgm:cxn modelId="{BEEC1495-A7A1-2042-A1B3-A9F4B56F8DFD}" type="presOf" srcId="{36B85BCC-17DA-43AB-9DD0-1C0A5FC78B0F}" destId="{E8FA5296-0938-9749-8AAB-61F34F8348AF}" srcOrd="0" destOrd="0" presId="urn:microsoft.com/office/officeart/2005/8/layout/vList2"/>
    <dgm:cxn modelId="{B2BFBB96-5FBB-9C4E-9AFA-4473F16E30C4}" type="presOf" srcId="{BFA8F588-B4F3-4ACC-AC72-3C26BD121F50}" destId="{22CDB340-8FA5-764E-A256-20D2AC73FB1E}" srcOrd="0" destOrd="0" presId="urn:microsoft.com/office/officeart/2005/8/layout/vList2"/>
    <dgm:cxn modelId="{897F13E4-370B-41F8-B010-2FEEFCF4429C}" srcId="{7678A547-381F-4102-BBC8-4D6CB52231F2}" destId="{3A926AE2-DE94-4D4E-909E-13D1DB37D5B0}" srcOrd="6" destOrd="0" parTransId="{D20077FB-91B9-4415-A44D-976ADF2D7127}" sibTransId="{2690CCCA-4340-49BD-AF70-AE9576E90EF7}"/>
    <dgm:cxn modelId="{D42C52F0-66F0-40AD-BFA8-949E40FBC63D}" srcId="{7678A547-381F-4102-BBC8-4D6CB52231F2}" destId="{A3F8A00A-5031-4A83-8BED-ACCB63E93619}" srcOrd="3" destOrd="0" parTransId="{527C85F6-01D0-4061-B527-A32967AB4EC6}" sibTransId="{F9B27964-377A-4C14-A9DD-91F20BE50BD6}"/>
    <dgm:cxn modelId="{7DE1F1F0-1333-2048-B1DA-E6EB26F15357}" type="presOf" srcId="{51E87526-83EF-4CE1-A605-FD862EB246B7}" destId="{A9D816A5-0C35-EC4E-A25B-A6D2D1C4617B}" srcOrd="0" destOrd="0" presId="urn:microsoft.com/office/officeart/2005/8/layout/vList2"/>
    <dgm:cxn modelId="{3B10D852-CF58-424F-9A4A-C7FAAE4EFC24}" type="presParOf" srcId="{1C722386-FACE-FE42-9885-EF04252AA85B}" destId="{9387AD10-0DA9-5C40-B39D-D4091F4ED4EF}" srcOrd="0" destOrd="0" presId="urn:microsoft.com/office/officeart/2005/8/layout/vList2"/>
    <dgm:cxn modelId="{70D65F60-99D3-3A4E-B2B7-5C67DA22E446}" type="presParOf" srcId="{1C722386-FACE-FE42-9885-EF04252AA85B}" destId="{881B27EC-846E-E54D-8C8E-BFB793DB8DF3}" srcOrd="1" destOrd="0" presId="urn:microsoft.com/office/officeart/2005/8/layout/vList2"/>
    <dgm:cxn modelId="{9FC11CAC-FD29-4148-A9EC-091DCF85395D}" type="presParOf" srcId="{1C722386-FACE-FE42-9885-EF04252AA85B}" destId="{A9D816A5-0C35-EC4E-A25B-A6D2D1C4617B}" srcOrd="2" destOrd="0" presId="urn:microsoft.com/office/officeart/2005/8/layout/vList2"/>
    <dgm:cxn modelId="{C53CD4BA-D2D3-EE4B-A40E-25194C4AB7B6}" type="presParOf" srcId="{1C722386-FACE-FE42-9885-EF04252AA85B}" destId="{D48D5E3D-09AC-0F44-998D-4B73A90FB995}" srcOrd="3" destOrd="0" presId="urn:microsoft.com/office/officeart/2005/8/layout/vList2"/>
    <dgm:cxn modelId="{874CDA64-898F-274D-8884-6E975E033B4C}" type="presParOf" srcId="{1C722386-FACE-FE42-9885-EF04252AA85B}" destId="{E8FA5296-0938-9749-8AAB-61F34F8348AF}" srcOrd="4" destOrd="0" presId="urn:microsoft.com/office/officeart/2005/8/layout/vList2"/>
    <dgm:cxn modelId="{3B9A7A33-9A18-A14A-A31C-E4147B84A117}" type="presParOf" srcId="{1C722386-FACE-FE42-9885-EF04252AA85B}" destId="{1F293317-7560-A343-AC0B-BE2D90295C2E}" srcOrd="5" destOrd="0" presId="urn:microsoft.com/office/officeart/2005/8/layout/vList2"/>
    <dgm:cxn modelId="{C5D01756-6520-EA45-86E7-33607F1E7600}" type="presParOf" srcId="{1C722386-FACE-FE42-9885-EF04252AA85B}" destId="{E20FA974-C43C-6840-AEFC-B09670562A0E}" srcOrd="6" destOrd="0" presId="urn:microsoft.com/office/officeart/2005/8/layout/vList2"/>
    <dgm:cxn modelId="{A23DF724-B60F-B84E-B43C-ABA682E7B3E5}" type="presParOf" srcId="{1C722386-FACE-FE42-9885-EF04252AA85B}" destId="{11B604CE-4843-614C-90B0-AE26B151B0F3}" srcOrd="7" destOrd="0" presId="urn:microsoft.com/office/officeart/2005/8/layout/vList2"/>
    <dgm:cxn modelId="{856F6123-7689-3745-8CF2-0F950D8066E5}" type="presParOf" srcId="{1C722386-FACE-FE42-9885-EF04252AA85B}" destId="{3582E4B1-D042-5447-AFAA-11B8CED3E734}" srcOrd="8" destOrd="0" presId="urn:microsoft.com/office/officeart/2005/8/layout/vList2"/>
    <dgm:cxn modelId="{D50F7690-3C4C-5948-9F97-32929DCC3A75}" type="presParOf" srcId="{1C722386-FACE-FE42-9885-EF04252AA85B}" destId="{D3B6BA26-7D35-7141-BE8E-E2DEDB30167A}" srcOrd="9" destOrd="0" presId="urn:microsoft.com/office/officeart/2005/8/layout/vList2"/>
    <dgm:cxn modelId="{F77B3AFA-A263-ED4B-9676-4856857DB7B5}" type="presParOf" srcId="{1C722386-FACE-FE42-9885-EF04252AA85B}" destId="{22CDB340-8FA5-764E-A256-20D2AC73FB1E}" srcOrd="10" destOrd="0" presId="urn:microsoft.com/office/officeart/2005/8/layout/vList2"/>
    <dgm:cxn modelId="{816CCA0D-1949-D24E-8F7B-2E0A4B3F8AD1}" type="presParOf" srcId="{1C722386-FACE-FE42-9885-EF04252AA85B}" destId="{E6A132FF-B121-A342-B0B2-BB012840E3B4}" srcOrd="11" destOrd="0" presId="urn:microsoft.com/office/officeart/2005/8/layout/vList2"/>
    <dgm:cxn modelId="{57A0617E-A46F-5947-A2A5-E2AC8BA18318}" type="presParOf" srcId="{1C722386-FACE-FE42-9885-EF04252AA85B}" destId="{42121BBF-AE56-9545-B029-4D47E448DFF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19F346-009F-4778-B0DA-DB7B8A1291F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DC9AB49-2DAA-4BEE-A35B-F518E5BD1F3C}">
      <dgm:prSet custT="1"/>
      <dgm:spPr/>
      <dgm:t>
        <a:bodyPr/>
        <a:lstStyle/>
        <a:p>
          <a:r>
            <a:rPr lang="en-US" sz="3600" dirty="0" err="1"/>
            <a:t>Coordinador</a:t>
          </a:r>
          <a:r>
            <a:rPr lang="en-US" sz="3600" dirty="0"/>
            <a:t> de PFE</a:t>
          </a:r>
        </a:p>
      </dgm:t>
    </dgm:pt>
    <dgm:pt modelId="{47DDAB27-E8DB-4059-AD22-D5903ACE5F88}" type="parTrans" cxnId="{B5297068-4146-4250-8EFE-8FCBEBE6D5BC}">
      <dgm:prSet/>
      <dgm:spPr/>
      <dgm:t>
        <a:bodyPr/>
        <a:lstStyle/>
        <a:p>
          <a:endParaRPr lang="en-US"/>
        </a:p>
      </dgm:t>
    </dgm:pt>
    <dgm:pt modelId="{DEA7C2E1-A560-439A-91C7-02399F4A0B21}" type="sibTrans" cxnId="{B5297068-4146-4250-8EFE-8FCBEBE6D5BC}">
      <dgm:prSet/>
      <dgm:spPr/>
      <dgm:t>
        <a:bodyPr/>
        <a:lstStyle/>
        <a:p>
          <a:endParaRPr lang="en-US"/>
        </a:p>
      </dgm:t>
    </dgm:pt>
    <dgm:pt modelId="{26540379-BE16-49E5-BCFF-4C9A333CEE0D}">
      <dgm:prSet custT="1"/>
      <dgm:spPr/>
      <dgm:t>
        <a:bodyPr/>
        <a:lstStyle/>
        <a:p>
          <a:r>
            <a:rPr lang="en-US" sz="3600" dirty="0" err="1"/>
            <a:t>Nombre</a:t>
          </a:r>
          <a:r>
            <a:rPr lang="en-US" sz="3600" dirty="0"/>
            <a:t>:</a:t>
          </a:r>
        </a:p>
      </dgm:t>
    </dgm:pt>
    <dgm:pt modelId="{CA66B166-C746-4828-9C36-F998E0107301}" type="parTrans" cxnId="{F75690F1-5774-44E7-8346-06704581BA39}">
      <dgm:prSet/>
      <dgm:spPr/>
      <dgm:t>
        <a:bodyPr/>
        <a:lstStyle/>
        <a:p>
          <a:endParaRPr lang="en-US"/>
        </a:p>
      </dgm:t>
    </dgm:pt>
    <dgm:pt modelId="{83AEDFE9-E6F4-4D19-B1D4-EBAA2F387670}" type="sibTrans" cxnId="{F75690F1-5774-44E7-8346-06704581BA39}">
      <dgm:prSet/>
      <dgm:spPr/>
      <dgm:t>
        <a:bodyPr/>
        <a:lstStyle/>
        <a:p>
          <a:endParaRPr lang="en-US"/>
        </a:p>
      </dgm:t>
    </dgm:pt>
    <dgm:pt modelId="{4B5879F0-C59D-464F-BE18-12558A11EEE8}">
      <dgm:prSet custT="1"/>
      <dgm:spPr/>
      <dgm:t>
        <a:bodyPr/>
        <a:lstStyle/>
        <a:p>
          <a:r>
            <a:rPr lang="es-ES" sz="3600" dirty="0">
              <a:ea typeface="+mn-lt"/>
              <a:cs typeface="+mn-lt"/>
            </a:rPr>
            <a:t>Teléfono:</a:t>
          </a:r>
          <a:endParaRPr lang="en-US" sz="3600" dirty="0"/>
        </a:p>
      </dgm:t>
    </dgm:pt>
    <dgm:pt modelId="{8520E897-19F0-45B4-9B67-20FCB6276400}" type="parTrans" cxnId="{39B488C5-F0D3-435C-AF6D-5F0F0C75794D}">
      <dgm:prSet/>
      <dgm:spPr/>
      <dgm:t>
        <a:bodyPr/>
        <a:lstStyle/>
        <a:p>
          <a:endParaRPr lang="en-US"/>
        </a:p>
      </dgm:t>
    </dgm:pt>
    <dgm:pt modelId="{F0713148-9261-421D-A696-6C3191D65228}" type="sibTrans" cxnId="{39B488C5-F0D3-435C-AF6D-5F0F0C75794D}">
      <dgm:prSet/>
      <dgm:spPr/>
      <dgm:t>
        <a:bodyPr/>
        <a:lstStyle/>
        <a:p>
          <a:endParaRPr lang="en-US"/>
        </a:p>
      </dgm:t>
    </dgm:pt>
    <dgm:pt modelId="{F2828E16-056B-4644-A282-892F4BCE109C}">
      <dgm:prSet custT="1"/>
      <dgm:spPr/>
      <dgm:t>
        <a:bodyPr/>
        <a:lstStyle/>
        <a:p>
          <a:r>
            <a:rPr lang="es-ES" sz="3600" dirty="0">
              <a:ea typeface="+mn-lt"/>
              <a:cs typeface="+mn-lt"/>
            </a:rPr>
            <a:t>Correo electrónico:</a:t>
          </a:r>
          <a:endParaRPr lang="en-US" sz="3600" dirty="0"/>
        </a:p>
      </dgm:t>
    </dgm:pt>
    <dgm:pt modelId="{91798DC0-DC44-4023-AC7D-512D5EC46712}" type="parTrans" cxnId="{E62B7985-74F2-4312-B95B-3177BF2A5322}">
      <dgm:prSet/>
      <dgm:spPr/>
      <dgm:t>
        <a:bodyPr/>
        <a:lstStyle/>
        <a:p>
          <a:endParaRPr lang="en-US"/>
        </a:p>
      </dgm:t>
    </dgm:pt>
    <dgm:pt modelId="{B0A8B91A-68D6-430B-A4BA-AAEC9F9F0BB3}" type="sibTrans" cxnId="{E62B7985-74F2-4312-B95B-3177BF2A5322}">
      <dgm:prSet/>
      <dgm:spPr/>
      <dgm:t>
        <a:bodyPr/>
        <a:lstStyle/>
        <a:p>
          <a:endParaRPr lang="en-US"/>
        </a:p>
      </dgm:t>
    </dgm:pt>
    <dgm:pt modelId="{8ABD5EE9-2ED5-5A48-B66C-4DD1EEE15F52}" type="pres">
      <dgm:prSet presAssocID="{7519F346-009F-4778-B0DA-DB7B8A1291F1}" presName="vert0" presStyleCnt="0">
        <dgm:presLayoutVars>
          <dgm:dir/>
          <dgm:animOne val="branch"/>
          <dgm:animLvl val="lvl"/>
        </dgm:presLayoutVars>
      </dgm:prSet>
      <dgm:spPr/>
    </dgm:pt>
    <dgm:pt modelId="{570300F3-7261-8C45-94CD-300EC3112A27}" type="pres">
      <dgm:prSet presAssocID="{3DC9AB49-2DAA-4BEE-A35B-F518E5BD1F3C}" presName="thickLine" presStyleLbl="alignNode1" presStyleIdx="0" presStyleCnt="4"/>
      <dgm:spPr/>
    </dgm:pt>
    <dgm:pt modelId="{C0444ED9-A758-E144-8720-9ECFAC6D4AC9}" type="pres">
      <dgm:prSet presAssocID="{3DC9AB49-2DAA-4BEE-A35B-F518E5BD1F3C}" presName="horz1" presStyleCnt="0"/>
      <dgm:spPr/>
    </dgm:pt>
    <dgm:pt modelId="{03304799-CE01-AB46-8E26-59C05D325F9A}" type="pres">
      <dgm:prSet presAssocID="{3DC9AB49-2DAA-4BEE-A35B-F518E5BD1F3C}" presName="tx1" presStyleLbl="revTx" presStyleIdx="0" presStyleCnt="4"/>
      <dgm:spPr/>
    </dgm:pt>
    <dgm:pt modelId="{94DCD313-2408-AD40-B2E0-6474565A6D5A}" type="pres">
      <dgm:prSet presAssocID="{3DC9AB49-2DAA-4BEE-A35B-F518E5BD1F3C}" presName="vert1" presStyleCnt="0"/>
      <dgm:spPr/>
    </dgm:pt>
    <dgm:pt modelId="{64C9AEF5-47AB-4549-AC9F-E75A96A22019}" type="pres">
      <dgm:prSet presAssocID="{26540379-BE16-49E5-BCFF-4C9A333CEE0D}" presName="thickLine" presStyleLbl="alignNode1" presStyleIdx="1" presStyleCnt="4"/>
      <dgm:spPr/>
    </dgm:pt>
    <dgm:pt modelId="{562CBD1C-2A71-F549-955F-5A6998258205}" type="pres">
      <dgm:prSet presAssocID="{26540379-BE16-49E5-BCFF-4C9A333CEE0D}" presName="horz1" presStyleCnt="0"/>
      <dgm:spPr/>
    </dgm:pt>
    <dgm:pt modelId="{D1C47B09-9210-FA44-A0E5-FA2C862E9421}" type="pres">
      <dgm:prSet presAssocID="{26540379-BE16-49E5-BCFF-4C9A333CEE0D}" presName="tx1" presStyleLbl="revTx" presStyleIdx="1" presStyleCnt="4"/>
      <dgm:spPr/>
    </dgm:pt>
    <dgm:pt modelId="{9D32E03A-70F0-D948-9012-1196A40C6A7E}" type="pres">
      <dgm:prSet presAssocID="{26540379-BE16-49E5-BCFF-4C9A333CEE0D}" presName="vert1" presStyleCnt="0"/>
      <dgm:spPr/>
    </dgm:pt>
    <dgm:pt modelId="{22085E07-3000-9A46-85EE-5543EC994575}" type="pres">
      <dgm:prSet presAssocID="{4B5879F0-C59D-464F-BE18-12558A11EEE8}" presName="thickLine" presStyleLbl="alignNode1" presStyleIdx="2" presStyleCnt="4"/>
      <dgm:spPr/>
    </dgm:pt>
    <dgm:pt modelId="{7F98C759-60F0-3945-A94D-535A2F3F0509}" type="pres">
      <dgm:prSet presAssocID="{4B5879F0-C59D-464F-BE18-12558A11EEE8}" presName="horz1" presStyleCnt="0"/>
      <dgm:spPr/>
    </dgm:pt>
    <dgm:pt modelId="{88EDF0AF-6B50-E04E-970A-E58C978F3AA5}" type="pres">
      <dgm:prSet presAssocID="{4B5879F0-C59D-464F-BE18-12558A11EEE8}" presName="tx1" presStyleLbl="revTx" presStyleIdx="2" presStyleCnt="4"/>
      <dgm:spPr/>
    </dgm:pt>
    <dgm:pt modelId="{87ABEDD6-EF78-B94A-BBDF-C79BEAE40D85}" type="pres">
      <dgm:prSet presAssocID="{4B5879F0-C59D-464F-BE18-12558A11EEE8}" presName="vert1" presStyleCnt="0"/>
      <dgm:spPr/>
    </dgm:pt>
    <dgm:pt modelId="{F74F87F3-D232-F54B-8299-B59202F5DDB4}" type="pres">
      <dgm:prSet presAssocID="{F2828E16-056B-4644-A282-892F4BCE109C}" presName="thickLine" presStyleLbl="alignNode1" presStyleIdx="3" presStyleCnt="4"/>
      <dgm:spPr/>
    </dgm:pt>
    <dgm:pt modelId="{60D04252-FF75-764F-961E-D941BF6E29E5}" type="pres">
      <dgm:prSet presAssocID="{F2828E16-056B-4644-A282-892F4BCE109C}" presName="horz1" presStyleCnt="0"/>
      <dgm:spPr/>
    </dgm:pt>
    <dgm:pt modelId="{5AACAE11-674C-5443-879B-5FDD8CB0942C}" type="pres">
      <dgm:prSet presAssocID="{F2828E16-056B-4644-A282-892F4BCE109C}" presName="tx1" presStyleLbl="revTx" presStyleIdx="3" presStyleCnt="4"/>
      <dgm:spPr/>
    </dgm:pt>
    <dgm:pt modelId="{6F9EF6DD-B6A6-E240-BEE9-555CA18BF14D}" type="pres">
      <dgm:prSet presAssocID="{F2828E16-056B-4644-A282-892F4BCE109C}" presName="vert1" presStyleCnt="0"/>
      <dgm:spPr/>
    </dgm:pt>
  </dgm:ptLst>
  <dgm:cxnLst>
    <dgm:cxn modelId="{45C6F337-B965-9749-8619-8B806B1F0453}" type="presOf" srcId="{F2828E16-056B-4644-A282-892F4BCE109C}" destId="{5AACAE11-674C-5443-879B-5FDD8CB0942C}" srcOrd="0" destOrd="0" presId="urn:microsoft.com/office/officeart/2008/layout/LinedList"/>
    <dgm:cxn modelId="{A1B6543C-8110-1046-B91F-F8A8F19363FF}" type="presOf" srcId="{7519F346-009F-4778-B0DA-DB7B8A1291F1}" destId="{8ABD5EE9-2ED5-5A48-B66C-4DD1EEE15F52}" srcOrd="0" destOrd="0" presId="urn:microsoft.com/office/officeart/2008/layout/LinedList"/>
    <dgm:cxn modelId="{7A74AB4D-AE96-7545-9909-79969001465B}" type="presOf" srcId="{4B5879F0-C59D-464F-BE18-12558A11EEE8}" destId="{88EDF0AF-6B50-E04E-970A-E58C978F3AA5}" srcOrd="0" destOrd="0" presId="urn:microsoft.com/office/officeart/2008/layout/LinedList"/>
    <dgm:cxn modelId="{B5297068-4146-4250-8EFE-8FCBEBE6D5BC}" srcId="{7519F346-009F-4778-B0DA-DB7B8A1291F1}" destId="{3DC9AB49-2DAA-4BEE-A35B-F518E5BD1F3C}" srcOrd="0" destOrd="0" parTransId="{47DDAB27-E8DB-4059-AD22-D5903ACE5F88}" sibTransId="{DEA7C2E1-A560-439A-91C7-02399F4A0B21}"/>
    <dgm:cxn modelId="{86586678-2F0A-DF47-92F2-06C1F2568789}" type="presOf" srcId="{26540379-BE16-49E5-BCFF-4C9A333CEE0D}" destId="{D1C47B09-9210-FA44-A0E5-FA2C862E9421}" srcOrd="0" destOrd="0" presId="urn:microsoft.com/office/officeart/2008/layout/LinedList"/>
    <dgm:cxn modelId="{E62B7985-74F2-4312-B95B-3177BF2A5322}" srcId="{7519F346-009F-4778-B0DA-DB7B8A1291F1}" destId="{F2828E16-056B-4644-A282-892F4BCE109C}" srcOrd="3" destOrd="0" parTransId="{91798DC0-DC44-4023-AC7D-512D5EC46712}" sibTransId="{B0A8B91A-68D6-430B-A4BA-AAEC9F9F0BB3}"/>
    <dgm:cxn modelId="{380D0A90-6D39-0D43-950E-ADB847B7B383}" type="presOf" srcId="{3DC9AB49-2DAA-4BEE-A35B-F518E5BD1F3C}" destId="{03304799-CE01-AB46-8E26-59C05D325F9A}" srcOrd="0" destOrd="0" presId="urn:microsoft.com/office/officeart/2008/layout/LinedList"/>
    <dgm:cxn modelId="{39B488C5-F0D3-435C-AF6D-5F0F0C75794D}" srcId="{7519F346-009F-4778-B0DA-DB7B8A1291F1}" destId="{4B5879F0-C59D-464F-BE18-12558A11EEE8}" srcOrd="2" destOrd="0" parTransId="{8520E897-19F0-45B4-9B67-20FCB6276400}" sibTransId="{F0713148-9261-421D-A696-6C3191D65228}"/>
    <dgm:cxn modelId="{F75690F1-5774-44E7-8346-06704581BA39}" srcId="{7519F346-009F-4778-B0DA-DB7B8A1291F1}" destId="{26540379-BE16-49E5-BCFF-4C9A333CEE0D}" srcOrd="1" destOrd="0" parTransId="{CA66B166-C746-4828-9C36-F998E0107301}" sibTransId="{83AEDFE9-E6F4-4D19-B1D4-EBAA2F387670}"/>
    <dgm:cxn modelId="{53A72EFE-5056-E749-84D3-8A6413B39420}" type="presParOf" srcId="{8ABD5EE9-2ED5-5A48-B66C-4DD1EEE15F52}" destId="{570300F3-7261-8C45-94CD-300EC3112A27}" srcOrd="0" destOrd="0" presId="urn:microsoft.com/office/officeart/2008/layout/LinedList"/>
    <dgm:cxn modelId="{5352FA97-B371-DE45-9D08-C821C097D1B3}" type="presParOf" srcId="{8ABD5EE9-2ED5-5A48-B66C-4DD1EEE15F52}" destId="{C0444ED9-A758-E144-8720-9ECFAC6D4AC9}" srcOrd="1" destOrd="0" presId="urn:microsoft.com/office/officeart/2008/layout/LinedList"/>
    <dgm:cxn modelId="{DC7A16DD-F6A6-CD45-8B88-C31FBCF1F8C1}" type="presParOf" srcId="{C0444ED9-A758-E144-8720-9ECFAC6D4AC9}" destId="{03304799-CE01-AB46-8E26-59C05D325F9A}" srcOrd="0" destOrd="0" presId="urn:microsoft.com/office/officeart/2008/layout/LinedList"/>
    <dgm:cxn modelId="{7C5825B0-0EC8-7D4A-B913-F879E0A65D4E}" type="presParOf" srcId="{C0444ED9-A758-E144-8720-9ECFAC6D4AC9}" destId="{94DCD313-2408-AD40-B2E0-6474565A6D5A}" srcOrd="1" destOrd="0" presId="urn:microsoft.com/office/officeart/2008/layout/LinedList"/>
    <dgm:cxn modelId="{3EBF717A-A23D-0249-B1C3-83016A090DA1}" type="presParOf" srcId="{8ABD5EE9-2ED5-5A48-B66C-4DD1EEE15F52}" destId="{64C9AEF5-47AB-4549-AC9F-E75A96A22019}" srcOrd="2" destOrd="0" presId="urn:microsoft.com/office/officeart/2008/layout/LinedList"/>
    <dgm:cxn modelId="{346EBA01-AF21-6C4D-B108-16C00048B9AD}" type="presParOf" srcId="{8ABD5EE9-2ED5-5A48-B66C-4DD1EEE15F52}" destId="{562CBD1C-2A71-F549-955F-5A6998258205}" srcOrd="3" destOrd="0" presId="urn:microsoft.com/office/officeart/2008/layout/LinedList"/>
    <dgm:cxn modelId="{E63ABB7D-3EC8-AF4B-B2CD-1F51732D013B}" type="presParOf" srcId="{562CBD1C-2A71-F549-955F-5A6998258205}" destId="{D1C47B09-9210-FA44-A0E5-FA2C862E9421}" srcOrd="0" destOrd="0" presId="urn:microsoft.com/office/officeart/2008/layout/LinedList"/>
    <dgm:cxn modelId="{BE084ABE-CB2F-5F42-ABBF-6A3C20D71866}" type="presParOf" srcId="{562CBD1C-2A71-F549-955F-5A6998258205}" destId="{9D32E03A-70F0-D948-9012-1196A40C6A7E}" srcOrd="1" destOrd="0" presId="urn:microsoft.com/office/officeart/2008/layout/LinedList"/>
    <dgm:cxn modelId="{E9B91B37-9572-C644-A017-8B36ACD05459}" type="presParOf" srcId="{8ABD5EE9-2ED5-5A48-B66C-4DD1EEE15F52}" destId="{22085E07-3000-9A46-85EE-5543EC994575}" srcOrd="4" destOrd="0" presId="urn:microsoft.com/office/officeart/2008/layout/LinedList"/>
    <dgm:cxn modelId="{B54F8928-68B1-5649-8D83-D31ABF41FE49}" type="presParOf" srcId="{8ABD5EE9-2ED5-5A48-B66C-4DD1EEE15F52}" destId="{7F98C759-60F0-3945-A94D-535A2F3F0509}" srcOrd="5" destOrd="0" presId="urn:microsoft.com/office/officeart/2008/layout/LinedList"/>
    <dgm:cxn modelId="{003033AD-50C6-074A-91B3-2B2F9C9DA98E}" type="presParOf" srcId="{7F98C759-60F0-3945-A94D-535A2F3F0509}" destId="{88EDF0AF-6B50-E04E-970A-E58C978F3AA5}" srcOrd="0" destOrd="0" presId="urn:microsoft.com/office/officeart/2008/layout/LinedList"/>
    <dgm:cxn modelId="{27C95FB9-3458-4348-ABFB-5BA30A007940}" type="presParOf" srcId="{7F98C759-60F0-3945-A94D-535A2F3F0509}" destId="{87ABEDD6-EF78-B94A-BBDF-C79BEAE40D85}" srcOrd="1" destOrd="0" presId="urn:microsoft.com/office/officeart/2008/layout/LinedList"/>
    <dgm:cxn modelId="{F891DE96-84B1-EB49-9667-9C36E952652C}" type="presParOf" srcId="{8ABD5EE9-2ED5-5A48-B66C-4DD1EEE15F52}" destId="{F74F87F3-D232-F54B-8299-B59202F5DDB4}" srcOrd="6" destOrd="0" presId="urn:microsoft.com/office/officeart/2008/layout/LinedList"/>
    <dgm:cxn modelId="{5DC3D158-E45E-8940-AD6C-3A531062C70F}" type="presParOf" srcId="{8ABD5EE9-2ED5-5A48-B66C-4DD1EEE15F52}" destId="{60D04252-FF75-764F-961E-D941BF6E29E5}" srcOrd="7" destOrd="0" presId="urn:microsoft.com/office/officeart/2008/layout/LinedList"/>
    <dgm:cxn modelId="{1FAC1C67-802B-B344-8731-8A2BEFC4F2F0}" type="presParOf" srcId="{60D04252-FF75-764F-961E-D941BF6E29E5}" destId="{5AACAE11-674C-5443-879B-5FDD8CB0942C}" srcOrd="0" destOrd="0" presId="urn:microsoft.com/office/officeart/2008/layout/LinedList"/>
    <dgm:cxn modelId="{AE117D0C-3948-C941-AFA4-38FEAF64E249}" type="presParOf" srcId="{60D04252-FF75-764F-961E-D941BF6E29E5}" destId="{6F9EF6DD-B6A6-E240-BEE9-555CA18BF1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7AD10-0DA9-5C40-B39D-D4091F4ED4EF}">
      <dsp:nvSpPr>
        <dsp:cNvPr id="0" name=""/>
        <dsp:cNvSpPr/>
      </dsp:nvSpPr>
      <dsp:spPr>
        <a:xfrm>
          <a:off x="0" y="4518"/>
          <a:ext cx="6764355" cy="1624553"/>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Un mentor </a:t>
          </a:r>
          <a:r>
            <a:rPr lang="en-US" sz="1600" kern="1200" dirty="0" err="1"/>
            <a:t>apropiado</a:t>
          </a:r>
          <a:r>
            <a:rPr lang="en-US" sz="1600" kern="1200" dirty="0"/>
            <a:t> es un </a:t>
          </a:r>
          <a:r>
            <a:rPr lang="en-US" sz="1600" kern="1200" dirty="0" err="1"/>
            <a:t>adulto</a:t>
          </a:r>
          <a:r>
            <a:rPr lang="en-US" sz="1600" kern="1200" dirty="0"/>
            <a:t> mayor </a:t>
          </a:r>
          <a:r>
            <a:rPr lang="en-US" sz="1600" kern="1200" dirty="0" err="1"/>
            <a:t>cognitivamente</a:t>
          </a:r>
          <a:r>
            <a:rPr lang="en-US" sz="1600" kern="1200" dirty="0"/>
            <a:t> </a:t>
          </a:r>
          <a:r>
            <a:rPr lang="en-US" sz="1600" kern="1200" dirty="0" err="1"/>
            <a:t>saludable</a:t>
          </a:r>
          <a:r>
            <a:rPr lang="en-US" sz="1600" kern="1200" dirty="0"/>
            <a:t> (</a:t>
          </a:r>
          <a:r>
            <a:rPr lang="en-US" sz="1600" kern="1200" dirty="0" err="1"/>
            <a:t>sugerido</a:t>
          </a:r>
          <a:r>
            <a:rPr lang="en-US" sz="1600" kern="1200" dirty="0"/>
            <a:t>: </a:t>
          </a:r>
          <a:r>
            <a:rPr lang="en-US" sz="1600" kern="1200" dirty="0" err="1"/>
            <a:t>edad</a:t>
          </a:r>
          <a:r>
            <a:rPr lang="en-US" sz="1600" kern="1200" dirty="0"/>
            <a:t> de </a:t>
          </a:r>
          <a:r>
            <a:rPr lang="en-US" sz="1600" kern="1200" dirty="0" err="1"/>
            <a:t>jubilación</a:t>
          </a:r>
          <a:r>
            <a:rPr lang="en-US" sz="1600" kern="1200" dirty="0"/>
            <a:t>) o </a:t>
          </a:r>
          <a:r>
            <a:rPr lang="en-US" sz="1600" kern="1200" dirty="0" err="1"/>
            <a:t>alguien</a:t>
          </a:r>
          <a:r>
            <a:rPr lang="en-US" sz="1600" kern="1200" dirty="0"/>
            <a:t> con una </a:t>
          </a:r>
          <a:r>
            <a:rPr lang="en-US" sz="1600" kern="1200" dirty="0" err="1"/>
            <a:t>discapacidad</a:t>
          </a:r>
          <a:r>
            <a:rPr lang="en-US" sz="1600" kern="1200" dirty="0"/>
            <a:t> que </a:t>
          </a:r>
          <a:r>
            <a:rPr lang="en-US" sz="1600" kern="1200" dirty="0" err="1"/>
            <a:t>podría</a:t>
          </a:r>
          <a:r>
            <a:rPr lang="en-US" sz="1600" kern="1200" dirty="0"/>
            <a:t> usar la </a:t>
          </a:r>
          <a:r>
            <a:rPr lang="en-US" sz="1600" kern="1200" dirty="0" err="1"/>
            <a:t>compañía</a:t>
          </a:r>
          <a:r>
            <a:rPr lang="en-US" sz="1600" kern="1200" dirty="0"/>
            <a:t> y / o </a:t>
          </a:r>
          <a:r>
            <a:rPr lang="en-US" sz="1600" kern="1200" dirty="0" err="1"/>
            <a:t>asistencia</a:t>
          </a:r>
          <a:r>
            <a:rPr lang="en-US" sz="1600" kern="1200" dirty="0"/>
            <a:t> </a:t>
          </a:r>
          <a:r>
            <a:rPr lang="en-US" sz="1600" kern="1200" dirty="0" err="1"/>
            <a:t>ligera</a:t>
          </a:r>
          <a:r>
            <a:rPr lang="en-US" sz="1600" kern="1200" dirty="0"/>
            <a:t> </a:t>
          </a:r>
          <a:r>
            <a:rPr lang="en-US" sz="1600" kern="1200" dirty="0" err="1"/>
            <a:t>en</a:t>
          </a:r>
          <a:r>
            <a:rPr lang="en-US" sz="1600" kern="1200" dirty="0"/>
            <a:t> el </a:t>
          </a:r>
          <a:r>
            <a:rPr lang="en-US" sz="1600" kern="1200" dirty="0" err="1"/>
            <a:t>hogar</a:t>
          </a:r>
          <a:r>
            <a:rPr lang="en-US" sz="1600" kern="1200" dirty="0"/>
            <a:t>.</a:t>
          </a:r>
        </a:p>
        <a:p>
          <a:pPr marL="0" lvl="0" indent="0" algn="l" defTabSz="711200">
            <a:lnSpc>
              <a:spcPct val="90000"/>
            </a:lnSpc>
            <a:spcBef>
              <a:spcPct val="0"/>
            </a:spcBef>
            <a:spcAft>
              <a:spcPct val="35000"/>
            </a:spcAft>
            <a:buNone/>
          </a:pPr>
          <a:r>
            <a:rPr lang="en-US" sz="1600" kern="1200" dirty="0" err="1"/>
            <a:t>Encuentre</a:t>
          </a:r>
          <a:r>
            <a:rPr lang="en-US" sz="1600" kern="1200" dirty="0"/>
            <a:t> un mentor:</a:t>
          </a:r>
        </a:p>
      </dsp:txBody>
      <dsp:txXfrm>
        <a:off x="79304" y="83822"/>
        <a:ext cx="6605747" cy="1465945"/>
      </dsp:txXfrm>
    </dsp:sp>
    <dsp:sp modelId="{A9D816A5-0C35-EC4E-A25B-A6D2D1C4617B}">
      <dsp:nvSpPr>
        <dsp:cNvPr id="0" name=""/>
        <dsp:cNvSpPr/>
      </dsp:nvSpPr>
      <dsp:spPr>
        <a:xfrm>
          <a:off x="0" y="1636721"/>
          <a:ext cx="6764355" cy="621562"/>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Con quién puedes formar una relación</a:t>
          </a:r>
          <a:endParaRPr lang="en-US" sz="1600" kern="1200" dirty="0"/>
        </a:p>
      </dsp:txBody>
      <dsp:txXfrm>
        <a:off x="30342" y="1667063"/>
        <a:ext cx="6703671" cy="560878"/>
      </dsp:txXfrm>
    </dsp:sp>
    <dsp:sp modelId="{E8FA5296-0938-9749-8AAB-61F34F8348AF}">
      <dsp:nvSpPr>
        <dsp:cNvPr id="0" name=""/>
        <dsp:cNvSpPr/>
      </dsp:nvSpPr>
      <dsp:spPr>
        <a:xfrm>
          <a:off x="0" y="2265934"/>
          <a:ext cx="6764355" cy="621562"/>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Quién tiene capacidades cognitivas saludables (sin Alzheimer o demencia grave)</a:t>
          </a:r>
          <a:endParaRPr lang="en-US" sz="1600" kern="1200" dirty="0"/>
        </a:p>
      </dsp:txBody>
      <dsp:txXfrm>
        <a:off x="30342" y="2296276"/>
        <a:ext cx="6703671" cy="560878"/>
      </dsp:txXfrm>
    </dsp:sp>
    <dsp:sp modelId="{E20FA974-C43C-6840-AEFC-B09670562A0E}">
      <dsp:nvSpPr>
        <dsp:cNvPr id="0" name=""/>
        <dsp:cNvSpPr/>
      </dsp:nvSpPr>
      <dsp:spPr>
        <a:xfrm>
          <a:off x="0" y="2895146"/>
          <a:ext cx="6764355" cy="621562"/>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Quién podría estar solo y necesita compañía</a:t>
          </a:r>
          <a:endParaRPr lang="en-US" sz="1600" kern="1200" dirty="0"/>
        </a:p>
      </dsp:txBody>
      <dsp:txXfrm>
        <a:off x="30342" y="2925488"/>
        <a:ext cx="6703671" cy="560878"/>
      </dsp:txXfrm>
    </dsp:sp>
    <dsp:sp modelId="{3582E4B1-D042-5447-AFAA-11B8CED3E734}">
      <dsp:nvSpPr>
        <dsp:cNvPr id="0" name=""/>
        <dsp:cNvSpPr/>
      </dsp:nvSpPr>
      <dsp:spPr>
        <a:xfrm>
          <a:off x="0" y="3524359"/>
          <a:ext cx="6764355" cy="621562"/>
        </a:xfrm>
        <a:prstGeom prst="round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Quiénes podrían tener intereses o pasatiempos similares</a:t>
          </a:r>
          <a:endParaRPr lang="en-US" sz="1600" kern="1200" dirty="0"/>
        </a:p>
      </dsp:txBody>
      <dsp:txXfrm>
        <a:off x="30342" y="3554701"/>
        <a:ext cx="6703671" cy="560878"/>
      </dsp:txXfrm>
    </dsp:sp>
    <dsp:sp modelId="{22CDB340-8FA5-764E-A256-20D2AC73FB1E}">
      <dsp:nvSpPr>
        <dsp:cNvPr id="0" name=""/>
        <dsp:cNvSpPr/>
      </dsp:nvSpPr>
      <dsp:spPr>
        <a:xfrm>
          <a:off x="0" y="4153571"/>
          <a:ext cx="6764355" cy="621562"/>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Quién NO vive en un hogar de ancianos</a:t>
          </a:r>
          <a:endParaRPr lang="en-US" sz="1600" kern="1200" dirty="0"/>
        </a:p>
      </dsp:txBody>
      <dsp:txXfrm>
        <a:off x="30342" y="4183913"/>
        <a:ext cx="6703671" cy="560878"/>
      </dsp:txXfrm>
    </dsp:sp>
    <dsp:sp modelId="{42121BBF-AE56-9545-B029-4D47E448DFF8}">
      <dsp:nvSpPr>
        <dsp:cNvPr id="0" name=""/>
        <dsp:cNvSpPr/>
      </dsp:nvSpPr>
      <dsp:spPr>
        <a:xfrm>
          <a:off x="0" y="4782784"/>
          <a:ext cx="6764355" cy="621562"/>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i="0" kern="1200" dirty="0"/>
            <a:t>Quién NO está relacionado con usted por ningún grado</a:t>
          </a:r>
          <a:endParaRPr lang="en-US" sz="1600" i="0" kern="1200" dirty="0"/>
        </a:p>
      </dsp:txBody>
      <dsp:txXfrm>
        <a:off x="30342" y="4813126"/>
        <a:ext cx="6703671" cy="560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300F3-7261-8C45-94CD-300EC3112A27}">
      <dsp:nvSpPr>
        <dsp:cNvPr id="0" name=""/>
        <dsp:cNvSpPr/>
      </dsp:nvSpPr>
      <dsp:spPr>
        <a:xfrm>
          <a:off x="0" y="0"/>
          <a:ext cx="8534873"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04799-CE01-AB46-8E26-59C05D325F9A}">
      <dsp:nvSpPr>
        <dsp:cNvPr id="0" name=""/>
        <dsp:cNvSpPr/>
      </dsp:nvSpPr>
      <dsp:spPr>
        <a:xfrm>
          <a:off x="0" y="0"/>
          <a:ext cx="8534873" cy="96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err="1"/>
            <a:t>Coordinador</a:t>
          </a:r>
          <a:r>
            <a:rPr lang="en-US" sz="3600" kern="1200" dirty="0"/>
            <a:t> de PFE</a:t>
          </a:r>
        </a:p>
      </dsp:txBody>
      <dsp:txXfrm>
        <a:off x="0" y="0"/>
        <a:ext cx="8534873" cy="960152"/>
      </dsp:txXfrm>
    </dsp:sp>
    <dsp:sp modelId="{64C9AEF5-47AB-4549-AC9F-E75A96A22019}">
      <dsp:nvSpPr>
        <dsp:cNvPr id="0" name=""/>
        <dsp:cNvSpPr/>
      </dsp:nvSpPr>
      <dsp:spPr>
        <a:xfrm>
          <a:off x="0" y="960152"/>
          <a:ext cx="8534873"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C47B09-9210-FA44-A0E5-FA2C862E9421}">
      <dsp:nvSpPr>
        <dsp:cNvPr id="0" name=""/>
        <dsp:cNvSpPr/>
      </dsp:nvSpPr>
      <dsp:spPr>
        <a:xfrm>
          <a:off x="0" y="960152"/>
          <a:ext cx="8534873" cy="96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err="1"/>
            <a:t>Nombre</a:t>
          </a:r>
          <a:r>
            <a:rPr lang="en-US" sz="3600" kern="1200" dirty="0"/>
            <a:t>:</a:t>
          </a:r>
        </a:p>
      </dsp:txBody>
      <dsp:txXfrm>
        <a:off x="0" y="960152"/>
        <a:ext cx="8534873" cy="960152"/>
      </dsp:txXfrm>
    </dsp:sp>
    <dsp:sp modelId="{22085E07-3000-9A46-85EE-5543EC994575}">
      <dsp:nvSpPr>
        <dsp:cNvPr id="0" name=""/>
        <dsp:cNvSpPr/>
      </dsp:nvSpPr>
      <dsp:spPr>
        <a:xfrm>
          <a:off x="0" y="1920304"/>
          <a:ext cx="8534873"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DF0AF-6B50-E04E-970A-E58C978F3AA5}">
      <dsp:nvSpPr>
        <dsp:cNvPr id="0" name=""/>
        <dsp:cNvSpPr/>
      </dsp:nvSpPr>
      <dsp:spPr>
        <a:xfrm>
          <a:off x="0" y="1920304"/>
          <a:ext cx="8534873" cy="96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dirty="0">
              <a:ea typeface="+mn-lt"/>
              <a:cs typeface="+mn-lt"/>
            </a:rPr>
            <a:t>Teléfono:</a:t>
          </a:r>
          <a:endParaRPr lang="en-US" sz="3600" kern="1200" dirty="0"/>
        </a:p>
      </dsp:txBody>
      <dsp:txXfrm>
        <a:off x="0" y="1920304"/>
        <a:ext cx="8534873" cy="960152"/>
      </dsp:txXfrm>
    </dsp:sp>
    <dsp:sp modelId="{F74F87F3-D232-F54B-8299-B59202F5DDB4}">
      <dsp:nvSpPr>
        <dsp:cNvPr id="0" name=""/>
        <dsp:cNvSpPr/>
      </dsp:nvSpPr>
      <dsp:spPr>
        <a:xfrm>
          <a:off x="0" y="2880456"/>
          <a:ext cx="8534873"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ACAE11-674C-5443-879B-5FDD8CB0942C}">
      <dsp:nvSpPr>
        <dsp:cNvPr id="0" name=""/>
        <dsp:cNvSpPr/>
      </dsp:nvSpPr>
      <dsp:spPr>
        <a:xfrm>
          <a:off x="0" y="2880456"/>
          <a:ext cx="8534873" cy="96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dirty="0">
              <a:ea typeface="+mn-lt"/>
              <a:cs typeface="+mn-lt"/>
            </a:rPr>
            <a:t>Correo electrónico:</a:t>
          </a:r>
          <a:endParaRPr lang="en-US" sz="3600" kern="1200" dirty="0"/>
        </a:p>
      </dsp:txBody>
      <dsp:txXfrm>
        <a:off x="0" y="2880456"/>
        <a:ext cx="8534873" cy="960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B63FD-C2EE-47BF-9590-0A93F6D004EE}" type="datetimeFigureOut">
              <a:rPr lang="en-US" smtClean="0"/>
              <a:t>4/18/22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25039-CBEF-4253-8C9F-29CA5FE66810}" type="slidenum">
              <a:rPr lang="en-US" smtClean="0"/>
              <a:t>‹#›</a:t>
            </a:fld>
            <a:endParaRPr lang="en-US"/>
          </a:p>
        </p:txBody>
      </p:sp>
    </p:spTree>
    <p:extLst>
      <p:ext uri="{BB962C8B-B14F-4D97-AF65-F5344CB8AC3E}">
        <p14:creationId xmlns:p14="http://schemas.microsoft.com/office/powerpoint/2010/main" val="46579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a:lnSpc>
                <a:spcPct val="100000"/>
              </a:lnSpc>
              <a:spcBef>
                <a:spcPts val="0"/>
              </a:spcBef>
              <a:spcAft>
                <a:spcPts val="0"/>
              </a:spcAft>
              <a:buNone/>
              <a:tabLst/>
              <a:defRPr/>
            </a:pPr>
            <a:r>
              <a:rPr lang="en-US" dirty="0"/>
              <a:t>2021-2022</a:t>
            </a:r>
          </a:p>
        </p:txBody>
      </p:sp>
      <p:sp>
        <p:nvSpPr>
          <p:cNvPr id="4" name="Slide Number Placeholder 3"/>
          <p:cNvSpPr>
            <a:spLocks noGrp="1"/>
          </p:cNvSpPr>
          <p:nvPr>
            <p:ph type="sldNum" sz="quarter" idx="10"/>
          </p:nvPr>
        </p:nvSpPr>
        <p:spPr/>
        <p:txBody>
          <a:bodyPr/>
          <a:lstStyle/>
          <a:p>
            <a:fld id="{C8525039-CBEF-4253-8C9F-29CA5FE66810}" type="slidenum">
              <a:rPr lang="en-US" smtClean="0"/>
              <a:t>1</a:t>
            </a:fld>
            <a:endParaRPr lang="en-US"/>
          </a:p>
        </p:txBody>
      </p:sp>
    </p:spTree>
    <p:extLst>
      <p:ext uri="{BB962C8B-B14F-4D97-AF65-F5344CB8AC3E}">
        <p14:creationId xmlns:p14="http://schemas.microsoft.com/office/powerpoint/2010/main" val="421714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61BEF0D-F0BB-DE4B-95CE-6DB70DBA9567}" type="datetimeFigureOut">
              <a:rPr lang="en-US" smtClean="0"/>
              <a:pPr/>
              <a:t>4/18/22</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152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680419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4985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7309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61BEF0D-F0BB-DE4B-95CE-6DB70DBA9567}" type="datetimeFigureOut">
              <a:rPr lang="en-US" smtClean="0"/>
              <a:pPr/>
              <a:t>4/18/22</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217C01CDF565}" type="slidenum">
              <a:rPr lang="en-US" smtClean="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909487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9441513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317993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201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5081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42A54C80-263E-416B-A8E0-580EDEADCBDC}" type="datetimeFigureOut">
              <a:rPr lang="en-US" smtClean="0"/>
              <a:t>4/18/22</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519954A3-9DFD-4C44-94BA-B95130A3BA1C}"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253014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B61BEF0D-F0BB-DE4B-95CE-6DB70DBA9567}" type="datetimeFigureOut">
              <a:rPr lang="en-US" smtClean="0"/>
              <a:pPr/>
              <a:t>4/18/22</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2964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61BEF0D-F0BB-DE4B-95CE-6DB70DBA9567}" type="datetimeFigureOut">
              <a:rPr lang="en-US" smtClean="0"/>
              <a:pPr/>
              <a:t>4/18/22</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217C01CDF565}" type="slidenum">
              <a:rPr lang="en-US" smtClean="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047189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2XWSapjMqO8?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pfe.sffcfoundation.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hyperlink" Target="https://sffcfoundation.org/pfe/news" TargetMode="External"/><Relationship Id="rId1" Type="http://schemas.openxmlformats.org/officeDocument/2006/relationships/slideLayout" Target="../slideLayouts/slideLayout2.xml"/><Relationship Id="rId6" Type="http://schemas.openxmlformats.org/officeDocument/2006/relationships/hyperlink" Target="https://en.wikipedia.org/wiki/File:Instagram_logo_2016.svg" TargetMode="External"/><Relationship Id="rId5" Type="http://schemas.openxmlformats.org/officeDocument/2006/relationships/image" Target="../media/image4.png"/><Relationship Id="rId4" Type="http://schemas.openxmlformats.org/officeDocument/2006/relationships/hyperlink" Target="https://commons.wikimedia.org/wiki/File:Facebook_icon_2013.svg"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790ACC-6AA7-45C3-86F9-D607BB2F8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89601" y="4114711"/>
            <a:ext cx="8443370" cy="2286089"/>
          </a:xfrm>
        </p:spPr>
        <p:txBody>
          <a:bodyPr anchor="t">
            <a:normAutofit fontScale="90000"/>
          </a:bodyPr>
          <a:lstStyle/>
          <a:p>
            <a:r>
              <a:rPr lang="es-ES" sz="6000" dirty="0"/>
              <a:t>Orientación para estudiantes y padres (grados K-8)</a:t>
            </a:r>
            <a:endParaRPr lang="en-US" sz="5600" dirty="0"/>
          </a:p>
        </p:txBody>
      </p:sp>
      <p:sp>
        <p:nvSpPr>
          <p:cNvPr id="11" name="Freeform 6">
            <a:extLst>
              <a:ext uri="{FF2B5EF4-FFF2-40B4-BE49-F238E27FC236}">
                <a16:creationId xmlns:a16="http://schemas.microsoft.com/office/drawing/2014/main" id="{5330D13B-3B87-46AC-B6F5-7E13BC88B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pic>
        <p:nvPicPr>
          <p:cNvPr id="4" name="Picture 5" descr="A close up of a logo&#10;&#10;Description generated with very high confidence">
            <a:extLst>
              <a:ext uri="{FF2B5EF4-FFF2-40B4-BE49-F238E27FC236}">
                <a16:creationId xmlns:a16="http://schemas.microsoft.com/office/drawing/2014/main" id="{8701D067-A13B-49DF-9E84-D442835B0E75}"/>
              </a:ext>
            </a:extLst>
          </p:cNvPr>
          <p:cNvPicPr>
            <a:picLocks noChangeAspect="1"/>
          </p:cNvPicPr>
          <p:nvPr/>
        </p:nvPicPr>
        <p:blipFill>
          <a:blip r:embed="rId3"/>
          <a:stretch>
            <a:fillRect/>
          </a:stretch>
        </p:blipFill>
        <p:spPr>
          <a:xfrm>
            <a:off x="4773297" y="643464"/>
            <a:ext cx="3275978" cy="3275978"/>
          </a:xfrm>
          <a:prstGeom prst="rect">
            <a:avLst/>
          </a:prstGeom>
          <a:ln>
            <a:noFill/>
          </a:ln>
          <a:effectLst>
            <a:softEdge rad="112500"/>
          </a:effectLst>
        </p:spPr>
      </p:pic>
    </p:spTree>
    <p:extLst>
      <p:ext uri="{BB962C8B-B14F-4D97-AF65-F5344CB8AC3E}">
        <p14:creationId xmlns:p14="http://schemas.microsoft.com/office/powerpoint/2010/main" val="96861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PFE Origin Story (Ashley)">
            <a:hlinkClick r:id="" action="ppaction://media"/>
            <a:extLst>
              <a:ext uri="{FF2B5EF4-FFF2-40B4-BE49-F238E27FC236}">
                <a16:creationId xmlns:a16="http://schemas.microsoft.com/office/drawing/2014/main" id="{1E29ED2E-3030-458A-9557-8089D67DFBB5}"/>
              </a:ext>
            </a:extLst>
          </p:cNvPr>
          <p:cNvPicPr>
            <a:picLocks noRot="1" noChangeAspect="1"/>
          </p:cNvPicPr>
          <p:nvPr>
            <a:videoFile r:link="rId1"/>
          </p:nvPr>
        </p:nvPicPr>
        <p:blipFill>
          <a:blip r:embed="rId3"/>
          <a:stretch>
            <a:fillRect/>
          </a:stretch>
        </p:blipFill>
        <p:spPr>
          <a:xfrm>
            <a:off x="-73248" y="0"/>
            <a:ext cx="12265248" cy="6929865"/>
          </a:xfrm>
          <a:prstGeom prst="rect">
            <a:avLst/>
          </a:prstGeom>
        </p:spPr>
      </p:pic>
    </p:spTree>
    <p:extLst>
      <p:ext uri="{BB962C8B-B14F-4D97-AF65-F5344CB8AC3E}">
        <p14:creationId xmlns:p14="http://schemas.microsoft.com/office/powerpoint/2010/main" val="392979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0" y="382385"/>
            <a:ext cx="8534399" cy="976858"/>
          </a:xfrm>
        </p:spPr>
        <p:txBody>
          <a:bodyPr anchor="b">
            <a:normAutofit fontScale="90000"/>
          </a:bodyPr>
          <a:lstStyle/>
          <a:p>
            <a:pPr algn="ctr"/>
            <a:r>
              <a:rPr lang="es-ES" sz="4400" dirty="0"/>
              <a:t>Pasos para un año de </a:t>
            </a:r>
            <a:r>
              <a:rPr lang="es-ES" sz="4400" dirty="0" err="1"/>
              <a:t>pfe</a:t>
            </a:r>
            <a:r>
              <a:rPr lang="es-ES" sz="4400" dirty="0"/>
              <a:t> exitoso</a:t>
            </a:r>
            <a:endParaRPr lang="en-US" sz="4400" dirty="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895600" y="1531739"/>
            <a:ext cx="8534400" cy="4814722"/>
          </a:xfrm>
        </p:spPr>
        <p:txBody>
          <a:bodyPr vert="horz" lIns="45720" tIns="45720" rIns="45720" bIns="45720" rtlCol="0">
            <a:normAutofit/>
          </a:bodyPr>
          <a:lstStyle/>
          <a:p>
            <a:pPr marL="342900" indent="-342900">
              <a:lnSpc>
                <a:spcPct val="100000"/>
              </a:lnSpc>
              <a:buFont typeface="+mj-lt"/>
              <a:buAutoNum type="arabicPeriod"/>
            </a:pPr>
            <a:r>
              <a:rPr lang="en-US" sz="1800" dirty="0" err="1"/>
              <a:t>Asistir</a:t>
            </a:r>
            <a:r>
              <a:rPr lang="en-US" sz="1800" dirty="0"/>
              <a:t> a la </a:t>
            </a:r>
            <a:r>
              <a:rPr lang="en-US" sz="1800" dirty="0" err="1"/>
              <a:t>orientación</a:t>
            </a:r>
            <a:endParaRPr lang="en-US" sz="1800" dirty="0"/>
          </a:p>
          <a:p>
            <a:pPr marL="342900" indent="-342900">
              <a:lnSpc>
                <a:spcPct val="100000"/>
              </a:lnSpc>
              <a:buFont typeface="+mj-lt"/>
              <a:buAutoNum type="arabicPeriod"/>
            </a:pPr>
            <a:r>
              <a:rPr lang="en-US" sz="1800" dirty="0" err="1"/>
              <a:t>Solicite</a:t>
            </a:r>
            <a:r>
              <a:rPr lang="en-US" sz="1800" dirty="0"/>
              <a:t> </a:t>
            </a:r>
            <a:r>
              <a:rPr lang="en-US" sz="1800" dirty="0" err="1"/>
              <a:t>en</a:t>
            </a:r>
            <a:r>
              <a:rPr lang="en-US" sz="1800" dirty="0"/>
              <a:t> </a:t>
            </a:r>
            <a:r>
              <a:rPr lang="en-US" sz="1800" dirty="0" err="1"/>
              <a:t>línea</a:t>
            </a:r>
            <a:r>
              <a:rPr lang="en-US" sz="1800" dirty="0"/>
              <a:t> una </a:t>
            </a:r>
            <a:r>
              <a:rPr lang="en-US" sz="1800" dirty="0" err="1"/>
              <a:t>cuenta</a:t>
            </a:r>
            <a:r>
              <a:rPr lang="en-US" sz="1800" dirty="0"/>
              <a:t> de </a:t>
            </a:r>
            <a:r>
              <a:rPr lang="en-US" sz="1800" dirty="0" err="1"/>
              <a:t>estudiante</a:t>
            </a:r>
            <a:r>
              <a:rPr lang="en-US" sz="1800" dirty="0"/>
              <a:t>: </a:t>
            </a:r>
            <a:r>
              <a:rPr lang="en-US" sz="1800" dirty="0">
                <a:hlinkClick r:id="rId2"/>
              </a:rPr>
              <a:t>https://pfe.sffcfoundation.org/</a:t>
            </a:r>
            <a:r>
              <a:rPr lang="en-US" sz="1800" dirty="0"/>
              <a:t> </a:t>
            </a:r>
          </a:p>
          <a:p>
            <a:pPr marL="342900" indent="-342900">
              <a:lnSpc>
                <a:spcPct val="100000"/>
              </a:lnSpc>
              <a:buFont typeface="+mj-lt"/>
              <a:buAutoNum type="arabicPeriod"/>
            </a:pPr>
            <a:r>
              <a:rPr lang="es-ES" sz="1800" dirty="0"/>
              <a:t>Usted (con su padre/tutor) visitará a su mentor:</a:t>
            </a:r>
          </a:p>
          <a:p>
            <a:pPr lvl="1">
              <a:lnSpc>
                <a:spcPct val="100000"/>
              </a:lnSpc>
            </a:pPr>
            <a:r>
              <a:rPr lang="es-ES" dirty="0"/>
              <a:t>Una hora
Una vez por semana, del 1 de agosto al 31 de mayo</a:t>
            </a:r>
          </a:p>
          <a:p>
            <a:pPr marL="457200" indent="-457200">
              <a:lnSpc>
                <a:spcPct val="100000"/>
              </a:lnSpc>
              <a:buFont typeface="+mj-lt"/>
              <a:buAutoNum type="arabicPeriod"/>
            </a:pPr>
            <a:r>
              <a:rPr lang="es-ES" sz="1800" dirty="0"/>
              <a:t>Envíe una reflexión en línea dentro de las 24 horas de cada visita (excluyendo las horas del sábado)</a:t>
            </a:r>
          </a:p>
          <a:p>
            <a:pPr marL="0" indent="0">
              <a:lnSpc>
                <a:spcPct val="100000"/>
              </a:lnSpc>
              <a:buNone/>
            </a:pPr>
            <a:endParaRPr lang="en-US" sz="1800" dirty="0"/>
          </a:p>
          <a:p>
            <a:pPr marL="0" indent="0">
              <a:lnSpc>
                <a:spcPct val="100000"/>
              </a:lnSpc>
              <a:buNone/>
            </a:pPr>
            <a:r>
              <a:rPr lang="es-ES" sz="1800" dirty="0"/>
              <a:t>Usted recibirá:</a:t>
            </a:r>
          </a:p>
          <a:p>
            <a:pPr>
              <a:lnSpc>
                <a:spcPct val="100000"/>
              </a:lnSpc>
            </a:pPr>
            <a:r>
              <a:rPr lang="es-ES" sz="1800" dirty="0"/>
              <a:t>$30 por visita en fondos de becas
La bendición de una amistad intergeneracional</a:t>
            </a:r>
            <a:endParaRPr lang="en-US" sz="1800" dirty="0"/>
          </a:p>
        </p:txBody>
      </p:sp>
    </p:spTree>
    <p:extLst>
      <p:ext uri="{BB962C8B-B14F-4D97-AF65-F5344CB8AC3E}">
        <p14:creationId xmlns:p14="http://schemas.microsoft.com/office/powerpoint/2010/main" val="400263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65" y="645107"/>
            <a:ext cx="3867665" cy="5408283"/>
          </a:xfrm>
        </p:spPr>
        <p:txBody>
          <a:bodyPr anchor="ctr">
            <a:normAutofit/>
          </a:bodyPr>
          <a:lstStyle/>
          <a:p>
            <a:r>
              <a:rPr lang="es-ES" sz="4800" dirty="0"/>
              <a:t>Elige a tu mentor</a:t>
            </a:r>
            <a:endParaRPr lang="en-US" sz="4800" dirty="0"/>
          </a:p>
        </p:txBody>
      </p:sp>
      <p:graphicFrame>
        <p:nvGraphicFramePr>
          <p:cNvPr id="5" name="Content Placeholder 2">
            <a:extLst>
              <a:ext uri="{FF2B5EF4-FFF2-40B4-BE49-F238E27FC236}">
                <a16:creationId xmlns:a16="http://schemas.microsoft.com/office/drawing/2014/main" id="{D09613BC-DA67-479E-95CB-C9B70E98F6D7}"/>
              </a:ext>
            </a:extLst>
          </p:cNvPr>
          <p:cNvGraphicFramePr>
            <a:graphicFrameLocks noGrp="1"/>
          </p:cNvGraphicFramePr>
          <p:nvPr>
            <p:ph idx="1"/>
            <p:extLst>
              <p:ext uri="{D42A27DB-BD31-4B8C-83A1-F6EECF244321}">
                <p14:modId xmlns:p14="http://schemas.microsoft.com/office/powerpoint/2010/main" val="1267455759"/>
              </p:ext>
            </p:extLst>
          </p:nvPr>
        </p:nvGraphicFramePr>
        <p:xfrm>
          <a:off x="4836405" y="644525"/>
          <a:ext cx="6764355"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996" y="382385"/>
            <a:ext cx="10668004" cy="1113295"/>
          </a:xfrm>
        </p:spPr>
        <p:txBody>
          <a:bodyPr anchor="b">
            <a:normAutofit/>
          </a:bodyPr>
          <a:lstStyle/>
          <a:p>
            <a:pPr algn="ctr"/>
            <a:r>
              <a:rPr lang="es-ES" dirty="0"/>
              <a:t>Programe sus visitas</a:t>
            </a:r>
            <a:endParaRPr lang="en-US" dirty="0"/>
          </a:p>
        </p:txBody>
      </p:sp>
      <p:sp>
        <p:nvSpPr>
          <p:cNvPr id="3" name="Content Placeholder 2"/>
          <p:cNvSpPr>
            <a:spLocks noGrp="1"/>
          </p:cNvSpPr>
          <p:nvPr>
            <p:ph idx="1"/>
          </p:nvPr>
        </p:nvSpPr>
        <p:spPr>
          <a:xfrm>
            <a:off x="761996" y="1785257"/>
            <a:ext cx="10668004" cy="3440539"/>
          </a:xfrm>
        </p:spPr>
        <p:txBody>
          <a:bodyPr vert="horz" lIns="45720" tIns="45720" rIns="45720" bIns="45720" rtlCol="0">
            <a:normAutofit lnSpcReduction="10000"/>
          </a:bodyPr>
          <a:lstStyle/>
          <a:p>
            <a:pPr marL="0" indent="0">
              <a:lnSpc>
                <a:spcPct val="100000"/>
              </a:lnSpc>
              <a:buNone/>
            </a:pPr>
            <a:r>
              <a:rPr lang="en-US" sz="1900" dirty="0"/>
              <a:t>Una </a:t>
            </a:r>
            <a:r>
              <a:rPr lang="en-US" sz="1900" dirty="0" err="1"/>
              <a:t>vez</a:t>
            </a:r>
            <a:r>
              <a:rPr lang="en-US" sz="1900" dirty="0"/>
              <a:t> que </a:t>
            </a:r>
            <a:r>
              <a:rPr lang="en-US" sz="1900" dirty="0" err="1"/>
              <a:t>su</a:t>
            </a:r>
            <a:r>
              <a:rPr lang="en-US" sz="1900" dirty="0"/>
              <a:t> </a:t>
            </a:r>
            <a:r>
              <a:rPr lang="en-US" sz="1900" dirty="0" err="1"/>
              <a:t>solicitud</a:t>
            </a:r>
            <a:r>
              <a:rPr lang="en-US" sz="1900" dirty="0"/>
              <a:t> sea </a:t>
            </a:r>
            <a:r>
              <a:rPr lang="en-US" sz="1900" dirty="0" err="1"/>
              <a:t>aprobada</a:t>
            </a:r>
            <a:r>
              <a:rPr lang="en-US" sz="1900" dirty="0"/>
              <a:t> por </a:t>
            </a:r>
            <a:r>
              <a:rPr lang="en-US" sz="1900" dirty="0" err="1"/>
              <a:t>su</a:t>
            </a:r>
            <a:r>
              <a:rPr lang="en-US" sz="1900" dirty="0"/>
              <a:t> </a:t>
            </a:r>
            <a:r>
              <a:rPr lang="en-US" sz="1900" dirty="0" err="1"/>
              <a:t>Coordinador</a:t>
            </a:r>
            <a:r>
              <a:rPr lang="en-US" sz="1900" dirty="0"/>
              <a:t>, </a:t>
            </a:r>
            <a:r>
              <a:rPr lang="en-US" sz="1900" dirty="0" err="1"/>
              <a:t>comuníquese</a:t>
            </a:r>
            <a:r>
              <a:rPr lang="en-US" sz="1900" dirty="0"/>
              <a:t> con </a:t>
            </a:r>
            <a:r>
              <a:rPr lang="en-US" sz="1900" dirty="0" err="1"/>
              <a:t>su</a:t>
            </a:r>
            <a:r>
              <a:rPr lang="en-US" sz="1900" dirty="0"/>
              <a:t> mentor para </a:t>
            </a:r>
            <a:r>
              <a:rPr lang="en-US" sz="1900" dirty="0" err="1"/>
              <a:t>establecer</a:t>
            </a:r>
            <a:r>
              <a:rPr lang="en-US" sz="1900" dirty="0"/>
              <a:t> </a:t>
            </a:r>
            <a:r>
              <a:rPr lang="en-US" sz="1900" dirty="0" err="1"/>
              <a:t>visitas</a:t>
            </a:r>
            <a:r>
              <a:rPr lang="en-US" sz="1900" dirty="0"/>
              <a:t> </a:t>
            </a:r>
            <a:r>
              <a:rPr lang="en-US" sz="1900" dirty="0" err="1"/>
              <a:t>semanales</a:t>
            </a:r>
            <a:r>
              <a:rPr lang="en-US" sz="1900" dirty="0"/>
              <a:t>. </a:t>
            </a:r>
          </a:p>
          <a:p>
            <a:pPr marL="0" indent="0">
              <a:lnSpc>
                <a:spcPct val="100000"/>
              </a:lnSpc>
              <a:buNone/>
            </a:pPr>
            <a:r>
              <a:rPr lang="en-US" sz="1900" i="1" dirty="0"/>
              <a:t>*</a:t>
            </a:r>
            <a:r>
              <a:rPr lang="es-ES" sz="1800" i="1" dirty="0"/>
              <a:t>Calendario disponible para descargar en el sitio web de PFE en ‘Recursos’</a:t>
            </a:r>
          </a:p>
          <a:p>
            <a:pPr marL="0" indent="0">
              <a:lnSpc>
                <a:spcPct val="100000"/>
              </a:lnSpc>
              <a:buNone/>
            </a:pPr>
            <a:endParaRPr lang="en-US" sz="1900" dirty="0"/>
          </a:p>
          <a:p>
            <a:pPr marL="0" indent="0">
              <a:lnSpc>
                <a:spcPct val="100000"/>
              </a:lnSpc>
              <a:buNone/>
            </a:pPr>
            <a:r>
              <a:rPr lang="es-ES" sz="1800" dirty="0"/>
              <a:t>Si usted o su mentor se enferman y no pueden hacer la visita, reprograme otra hora en un día separado de las visitas semanales regulares.
En el caso de una visita perdida por enfermedad o vacaciones, por favor comunícate con su coordinador. Solo se permite una visita de reemplazo por mes. Las visitas de reemplazo no pueden estar vinculadas a otra visita. Deben estar en un día separado.
Si las visitas con su mentor son durante las horas de reposo (Sábado) o en eventos escolares, tenga en cuenta que estas visitas no son elegibles para el pago de becas.</a:t>
            </a:r>
            <a:endParaRPr lang="en-US" sz="1900" i="1" dirty="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8988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327" y="778992"/>
            <a:ext cx="10715856" cy="763370"/>
          </a:xfrm>
        </p:spPr>
        <p:txBody>
          <a:bodyPr>
            <a:normAutofit fontScale="90000"/>
          </a:bodyPr>
          <a:lstStyle/>
          <a:p>
            <a:r>
              <a:rPr lang="en-US" sz="4900" dirty="0" err="1"/>
              <a:t>Ejemplos</a:t>
            </a:r>
            <a:r>
              <a:rPr lang="en-US" sz="4900" dirty="0"/>
              <a:t> de </a:t>
            </a:r>
            <a:r>
              <a:rPr lang="en-US" sz="4900" dirty="0" err="1"/>
              <a:t>reflexiones</a:t>
            </a:r>
            <a:r>
              <a:rPr lang="en-US" sz="4900" dirty="0"/>
              <a:t> </a:t>
            </a:r>
            <a:r>
              <a:rPr lang="en-US" sz="4900" dirty="0" err="1"/>
              <a:t>impresionantes</a:t>
            </a:r>
            <a:r>
              <a:rPr lang="en-US" dirty="0"/>
              <a:t>
</a:t>
            </a:r>
          </a:p>
        </p:txBody>
      </p:sp>
      <p:sp>
        <p:nvSpPr>
          <p:cNvPr id="3" name="Content Placeholder 2"/>
          <p:cNvSpPr>
            <a:spLocks noGrp="1"/>
          </p:cNvSpPr>
          <p:nvPr>
            <p:ph idx="1"/>
          </p:nvPr>
        </p:nvSpPr>
        <p:spPr>
          <a:xfrm>
            <a:off x="1259479" y="1793993"/>
            <a:ext cx="9277004" cy="4748450"/>
          </a:xfrm>
        </p:spPr>
        <p:txBody>
          <a:bodyPr vert="horz" lIns="45720" tIns="45720" rIns="45720" bIns="45720" rtlCol="0" anchor="t">
            <a:normAutofit fontScale="92500" lnSpcReduction="20000"/>
          </a:bodyPr>
          <a:lstStyle/>
          <a:p>
            <a:pPr marL="0" indent="0">
              <a:buNone/>
            </a:pPr>
            <a:r>
              <a:rPr lang="es-ES" dirty="0"/>
              <a:t>De un Estudiante de </a:t>
            </a:r>
            <a:r>
              <a:rPr lang="es-ES" dirty="0" err="1"/>
              <a:t>Jardin</a:t>
            </a:r>
            <a:r>
              <a:rPr lang="es-ES" dirty="0"/>
              <a:t> de Infantes (K5):
"Me gusta ir a pasar tiempo con Paula L." Paula y David pasaron su tiempo haciendo una artesanía , haciendo frascos de arena.  Luego salieron a dar un paseo y lanzaron un balón de fútbol </a:t>
            </a:r>
            <a:r>
              <a:rPr lang="es-ES" dirty="0" err="1"/>
              <a:t>nerf</a:t>
            </a:r>
            <a:r>
              <a:rPr lang="es-ES" dirty="0"/>
              <a:t> de un lado a otro.   El resto del tiempo lo pasamos en un rompecabezas.  Paula está ayudando a David a aprender sus estados y sus capitolios.
De un estudiante de 4to grado:
"Janet y yo hablamos.  La pierna de Janet estaba doliendo, así que le puse loción y froté su pierna.  Puse pegatinas de ventanas en su ventana para alegrar su vida.  Las pegatinas eran fotos de cachorros y gatitos. También leí nuestra historia favorita de las historias del tío Arthur antes de acostarse.  Nos gusta que las manos marcadas de Jesús muestren cuánto nos ama".
De un estudiante de 7º grado:
"Hoy, hice </a:t>
            </a:r>
            <a:r>
              <a:rPr lang="es-ES" dirty="0" err="1"/>
              <a:t>baras</a:t>
            </a:r>
            <a:r>
              <a:rPr lang="es-ES" dirty="0"/>
              <a:t> de pasas “</a:t>
            </a:r>
            <a:r>
              <a:rPr lang="es-ES" dirty="0" err="1"/>
              <a:t>Raisin</a:t>
            </a:r>
            <a:r>
              <a:rPr lang="es-ES" dirty="0"/>
              <a:t> </a:t>
            </a:r>
            <a:r>
              <a:rPr lang="es-ES" dirty="0" err="1"/>
              <a:t>Ribbon</a:t>
            </a:r>
            <a:r>
              <a:rPr lang="es-ES" dirty="0"/>
              <a:t> </a:t>
            </a:r>
            <a:r>
              <a:rPr lang="es-ES" dirty="0" err="1"/>
              <a:t>Bars</a:t>
            </a:r>
            <a:r>
              <a:rPr lang="es-ES" dirty="0"/>
              <a:t>” con un poco de ayuda de la señorita Barbara. Usamos un helicóptero de nueces que tenía setenta años.  Las </a:t>
            </a:r>
            <a:r>
              <a:rPr lang="es-ES" dirty="0" err="1"/>
              <a:t>baras</a:t>
            </a:r>
            <a:r>
              <a:rPr lang="es-ES" dirty="0"/>
              <a:t> resultaron buenas y deliciosas. Mientras trabajábamos, hablamos de cómo era para ella crecer en Filipinas cuando era niña. Esas historias me hacen querer ir allí algún día".</a:t>
            </a:r>
            <a:endParaRPr lang="en-US" dirty="0"/>
          </a:p>
        </p:txBody>
      </p:sp>
    </p:spTree>
    <p:extLst>
      <p:ext uri="{BB962C8B-B14F-4D97-AF65-F5344CB8AC3E}">
        <p14:creationId xmlns:p14="http://schemas.microsoft.com/office/powerpoint/2010/main" val="275633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3FB0-082A-48A9-A014-EA88BDAEF9DF}"/>
              </a:ext>
            </a:extLst>
          </p:cNvPr>
          <p:cNvSpPr>
            <a:spLocks noGrp="1"/>
          </p:cNvSpPr>
          <p:nvPr>
            <p:ph type="title"/>
          </p:nvPr>
        </p:nvSpPr>
        <p:spPr>
          <a:xfrm>
            <a:off x="1305296" y="532482"/>
            <a:ext cx="8596668" cy="817593"/>
          </a:xfrm>
        </p:spPr>
        <p:txBody>
          <a:bodyPr>
            <a:normAutofit fontScale="90000"/>
          </a:bodyPr>
          <a:lstStyle/>
          <a:p>
            <a:r>
              <a:rPr lang="en-US" dirty="0" err="1"/>
              <a:t>Reflexiones</a:t>
            </a:r>
            <a:r>
              <a:rPr lang="en-US" dirty="0"/>
              <a:t>, cont.
</a:t>
            </a:r>
          </a:p>
        </p:txBody>
      </p:sp>
      <p:sp>
        <p:nvSpPr>
          <p:cNvPr id="3" name="Content Placeholder 2">
            <a:extLst>
              <a:ext uri="{FF2B5EF4-FFF2-40B4-BE49-F238E27FC236}">
                <a16:creationId xmlns:a16="http://schemas.microsoft.com/office/drawing/2014/main" id="{9AD1D8E9-1BE9-42E8-9D82-FBD1038B384B}"/>
              </a:ext>
            </a:extLst>
          </p:cNvPr>
          <p:cNvSpPr>
            <a:spLocks noGrp="1"/>
          </p:cNvSpPr>
          <p:nvPr>
            <p:ph idx="1"/>
          </p:nvPr>
        </p:nvSpPr>
        <p:spPr>
          <a:xfrm>
            <a:off x="1305296" y="1488613"/>
            <a:ext cx="8596668" cy="3880773"/>
          </a:xfrm>
        </p:spPr>
        <p:txBody>
          <a:bodyPr vert="horz" lIns="91440" tIns="45720" rIns="91440" bIns="45720" rtlCol="0" anchor="t">
            <a:normAutofit fontScale="85000" lnSpcReduction="10000"/>
          </a:bodyPr>
          <a:lstStyle/>
          <a:p>
            <a:pPr marL="0" indent="0">
              <a:buNone/>
            </a:pPr>
            <a:r>
              <a:rPr lang="es-ES" dirty="0">
                <a:ea typeface="+mn-lt"/>
                <a:cs typeface="+mn-lt"/>
              </a:rPr>
              <a:t>¿Siguen estas reflexiones las direcciones de la orientación? ¿Qué les pasa?
 "Como toda la limpieza estaba hecha, 'A' y Elizabeth hornearon 3 docenas de galletas. Solo quedaban 6 cuando fui a recogerla". (</a:t>
            </a:r>
            <a:r>
              <a:rPr lang="es-ES" dirty="0" err="1">
                <a:ea typeface="+mn-lt"/>
                <a:cs typeface="+mn-lt"/>
              </a:rPr>
              <a:t>Kindergartener</a:t>
            </a:r>
            <a:r>
              <a:rPr lang="es-ES" dirty="0">
                <a:ea typeface="+mn-lt"/>
                <a:cs typeface="+mn-lt"/>
              </a:rPr>
              <a:t>)
 "Cantamos. Oramos". (3er Grado)
 "Este miércoles en el centro jugamos oh no otra vez, esta vez jugamos con Doris, MJ, </a:t>
            </a:r>
            <a:r>
              <a:rPr lang="es-ES" dirty="0" err="1">
                <a:ea typeface="+mn-lt"/>
                <a:cs typeface="+mn-lt"/>
              </a:rPr>
              <a:t>Pam</a:t>
            </a:r>
            <a:r>
              <a:rPr lang="es-ES" dirty="0">
                <a:ea typeface="+mn-lt"/>
                <a:cs typeface="+mn-lt"/>
              </a:rPr>
              <a:t> y Barbara.  Algunos de mis otros compañeros de clase también estaban presentes. Esta vez </a:t>
            </a:r>
            <a:r>
              <a:rPr lang="es-ES" dirty="0" err="1">
                <a:ea typeface="+mn-lt"/>
                <a:cs typeface="+mn-lt"/>
              </a:rPr>
              <a:t>Pam</a:t>
            </a:r>
            <a:r>
              <a:rPr lang="es-ES" dirty="0">
                <a:ea typeface="+mn-lt"/>
                <a:cs typeface="+mn-lt"/>
              </a:rPr>
              <a:t> ganó el juego". (Estudiante de 5to grado)
 "Fui a la casa de Nancy de 3:30-5:00. Entré en el edificio y luego fui a su habitación y le puse los zapatos. Luego recogí la basura en el piso con una cosa de agarre, luego encontré revistas y las tiré. Lo creas o no, ella tiene un ton de basura. Resulta que ella no estaba allí, así que cuando llegó a terminar, la esperé y nunca vino. Ojalá estuviera allí para poder hablar con ella".
Discuta lo que está mal con cada una de las reflexiones anteriores.</a:t>
            </a:r>
            <a:endParaRPr lang="en-US" dirty="0"/>
          </a:p>
        </p:txBody>
      </p:sp>
    </p:spTree>
    <p:extLst>
      <p:ext uri="{BB962C8B-B14F-4D97-AF65-F5344CB8AC3E}">
        <p14:creationId xmlns:p14="http://schemas.microsoft.com/office/powerpoint/2010/main" val="368697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9595-EE47-4C9D-BF1B-065E4B9F9202}"/>
              </a:ext>
            </a:extLst>
          </p:cNvPr>
          <p:cNvSpPr>
            <a:spLocks noGrp="1"/>
          </p:cNvSpPr>
          <p:nvPr>
            <p:ph type="title"/>
          </p:nvPr>
        </p:nvSpPr>
        <p:spPr>
          <a:xfrm>
            <a:off x="1128224" y="586507"/>
            <a:ext cx="8596668" cy="809009"/>
          </a:xfrm>
        </p:spPr>
        <p:txBody>
          <a:bodyPr>
            <a:normAutofit fontScale="90000"/>
          </a:bodyPr>
          <a:lstStyle/>
          <a:p>
            <a:r>
              <a:rPr lang="en-US" dirty="0"/>
              <a:t>Redes </a:t>
            </a:r>
            <a:r>
              <a:rPr lang="en-US" dirty="0" err="1"/>
              <a:t>Sociales</a:t>
            </a:r>
            <a:r>
              <a:rPr lang="en-US" dirty="0"/>
              <a:t>
</a:t>
            </a:r>
          </a:p>
        </p:txBody>
      </p:sp>
      <p:sp>
        <p:nvSpPr>
          <p:cNvPr id="3" name="Content Placeholder 2">
            <a:extLst>
              <a:ext uri="{FF2B5EF4-FFF2-40B4-BE49-F238E27FC236}">
                <a16:creationId xmlns:a16="http://schemas.microsoft.com/office/drawing/2014/main" id="{BA74F84C-7033-4C9D-BDE9-6FC4CE8AFDA0}"/>
              </a:ext>
            </a:extLst>
          </p:cNvPr>
          <p:cNvSpPr>
            <a:spLocks noGrp="1"/>
          </p:cNvSpPr>
          <p:nvPr>
            <p:ph idx="1"/>
          </p:nvPr>
        </p:nvSpPr>
        <p:spPr>
          <a:xfrm>
            <a:off x="1128224" y="1395516"/>
            <a:ext cx="9047558" cy="4979012"/>
          </a:xfrm>
        </p:spPr>
        <p:txBody>
          <a:bodyPr vert="horz" lIns="91440" tIns="45720" rIns="91440" bIns="45720" rtlCol="0" anchor="t">
            <a:normAutofit/>
          </a:bodyPr>
          <a:lstStyle/>
          <a:p>
            <a:pPr marL="0" indent="0">
              <a:buNone/>
            </a:pPr>
            <a:r>
              <a:rPr lang="es-ES" dirty="0"/>
              <a:t>PFE </a:t>
            </a:r>
            <a:r>
              <a:rPr lang="es-ES" dirty="0" err="1"/>
              <a:t>eNewsletter</a:t>
            </a:r>
            <a:r>
              <a:rPr lang="es-ES" dirty="0"/>
              <a:t>
Se puede encontrar en </a:t>
            </a:r>
            <a:r>
              <a:rPr lang="es-ES" dirty="0">
                <a:hlinkClick r:id="rId2"/>
              </a:rPr>
              <a:t>https://sffcfoundation.org/pfe/news</a:t>
            </a:r>
            <a:endParaRPr lang="es-ES" dirty="0"/>
          </a:p>
          <a:p>
            <a:pPr marL="0" indent="0">
              <a:buNone/>
            </a:pPr>
            <a:r>
              <a:rPr lang="es-ES" dirty="0"/>
              <a:t>
Instagram: </a:t>
            </a:r>
            <a:r>
              <a:rPr lang="es-ES" dirty="0" err="1"/>
              <a:t>partneringforeternity</a:t>
            </a:r>
            <a:r>
              <a:rPr lang="es-ES" dirty="0"/>
              <a:t>
Página de Facebook:  Asociación para la eternidad
Solicite unirse a nuestra página de FB y una vez que sea aprobado, por favor publique cualquier comentario, pregunta o gran idea que le gustaría compartir o discutir con la administración de PFE u otras escuelas de PFE.
</a:t>
            </a:r>
            <a:endParaRPr lang="en-US" dirty="0"/>
          </a:p>
        </p:txBody>
      </p:sp>
      <p:pic>
        <p:nvPicPr>
          <p:cNvPr id="4" name="Picture 4">
            <a:extLst>
              <a:ext uri="{FF2B5EF4-FFF2-40B4-BE49-F238E27FC236}">
                <a16:creationId xmlns:a16="http://schemas.microsoft.com/office/drawing/2014/main" id="{54454ABF-BEE2-4145-A885-72BC6F3D745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35304" y="5673422"/>
            <a:ext cx="964551" cy="964551"/>
          </a:xfrm>
          <a:prstGeom prst="rect">
            <a:avLst/>
          </a:prstGeom>
        </p:spPr>
      </p:pic>
      <p:pic>
        <p:nvPicPr>
          <p:cNvPr id="8" name="Picture 8" descr="A picture containing drawing&#10;&#10;Description generated with very high confidence">
            <a:extLst>
              <a:ext uri="{FF2B5EF4-FFF2-40B4-BE49-F238E27FC236}">
                <a16:creationId xmlns:a16="http://schemas.microsoft.com/office/drawing/2014/main" id="{B6373C5E-4164-438E-949B-8B07DDF04A9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919606" y="5673421"/>
            <a:ext cx="1058202" cy="964552"/>
          </a:xfrm>
          <a:prstGeom prst="rect">
            <a:avLst/>
          </a:prstGeom>
        </p:spPr>
      </p:pic>
      <p:pic>
        <p:nvPicPr>
          <p:cNvPr id="6" name="Picture 6" descr="Qr code&#10;&#10;Description automatically generated">
            <a:extLst>
              <a:ext uri="{FF2B5EF4-FFF2-40B4-BE49-F238E27FC236}">
                <a16:creationId xmlns:a16="http://schemas.microsoft.com/office/drawing/2014/main" id="{ECD8901D-3733-41C2-AC4B-4FB6ABD67678}"/>
              </a:ext>
            </a:extLst>
          </p:cNvPr>
          <p:cNvPicPr>
            <a:picLocks noChangeAspect="1"/>
          </p:cNvPicPr>
          <p:nvPr/>
        </p:nvPicPr>
        <p:blipFill>
          <a:blip r:embed="rId7"/>
          <a:stretch>
            <a:fillRect/>
          </a:stretch>
        </p:blipFill>
        <p:spPr>
          <a:xfrm>
            <a:off x="9724892" y="220027"/>
            <a:ext cx="2054942" cy="2042532"/>
          </a:xfrm>
          <a:prstGeom prst="rect">
            <a:avLst/>
          </a:prstGeom>
        </p:spPr>
      </p:pic>
    </p:spTree>
    <p:extLst>
      <p:ext uri="{BB962C8B-B14F-4D97-AF65-F5344CB8AC3E}">
        <p14:creationId xmlns:p14="http://schemas.microsoft.com/office/powerpoint/2010/main" val="2960281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5BB3-E84B-45D9-B9D6-CC97F351863F}"/>
              </a:ext>
            </a:extLst>
          </p:cNvPr>
          <p:cNvSpPr>
            <a:spLocks noGrp="1"/>
          </p:cNvSpPr>
          <p:nvPr>
            <p:ph type="title"/>
          </p:nvPr>
        </p:nvSpPr>
        <p:spPr/>
        <p:txBody>
          <a:bodyPr/>
          <a:lstStyle/>
          <a:p>
            <a:r>
              <a:rPr lang="en-US" dirty="0" err="1"/>
              <a:t>Información</a:t>
            </a:r>
            <a:r>
              <a:rPr lang="en-US" dirty="0"/>
              <a:t> de </a:t>
            </a:r>
            <a:r>
              <a:rPr lang="en-US" dirty="0" err="1"/>
              <a:t>contacto</a:t>
            </a:r>
            <a:endParaRPr lang="en-US" dirty="0"/>
          </a:p>
        </p:txBody>
      </p:sp>
      <p:graphicFrame>
        <p:nvGraphicFramePr>
          <p:cNvPr id="5" name="Content Placeholder 2">
            <a:extLst>
              <a:ext uri="{FF2B5EF4-FFF2-40B4-BE49-F238E27FC236}">
                <a16:creationId xmlns:a16="http://schemas.microsoft.com/office/drawing/2014/main" id="{CA459E85-58F9-4E23-8D57-C44135BB2EF1}"/>
              </a:ext>
            </a:extLst>
          </p:cNvPr>
          <p:cNvGraphicFramePr>
            <a:graphicFrameLocks noGrp="1"/>
          </p:cNvGraphicFramePr>
          <p:nvPr>
            <p:ph idx="1"/>
            <p:extLst>
              <p:ext uri="{D42A27DB-BD31-4B8C-83A1-F6EECF244321}">
                <p14:modId xmlns:p14="http://schemas.microsoft.com/office/powerpoint/2010/main" val="2590688212"/>
              </p:ext>
            </p:extLst>
          </p:nvPr>
        </p:nvGraphicFramePr>
        <p:xfrm>
          <a:off x="1251677" y="1386299"/>
          <a:ext cx="8534873" cy="3840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521881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54B54BE3EAD84ABF20D3BB9127B4B8" ma:contentTypeVersion="12" ma:contentTypeDescription="Create a new document." ma:contentTypeScope="" ma:versionID="9b43497c1ace997522632c900cd719f9">
  <xsd:schema xmlns:xsd="http://www.w3.org/2001/XMLSchema" xmlns:xs="http://www.w3.org/2001/XMLSchema" xmlns:p="http://schemas.microsoft.com/office/2006/metadata/properties" xmlns:ns2="f7474c18-0a34-4eb6-b79e-8bbddf8a6318" xmlns:ns3="a59198b6-37f8-401c-b3ab-b6c9c93ca088" targetNamespace="http://schemas.microsoft.com/office/2006/metadata/properties" ma:root="true" ma:fieldsID="34a2eb00fcb4421d0229866e1ac1e747" ns2:_="" ns3:_="">
    <xsd:import namespace="f7474c18-0a34-4eb6-b79e-8bbddf8a6318"/>
    <xsd:import namespace="a59198b6-37f8-401c-b3ab-b6c9c93ca0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74c18-0a34-4eb6-b79e-8bbddf8a6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9198b6-37f8-401c-b3ab-b6c9c93ca08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DE3E54-1DC9-4814-BAA7-1E20C66AB9E3}">
  <ds:schemaRefs>
    <ds:schemaRef ds:uri="http://schemas.microsoft.com/sharepoint/v3/contenttype/forms"/>
  </ds:schemaRefs>
</ds:datastoreItem>
</file>

<file path=customXml/itemProps2.xml><?xml version="1.0" encoding="utf-8"?>
<ds:datastoreItem xmlns:ds="http://schemas.openxmlformats.org/officeDocument/2006/customXml" ds:itemID="{54965C04-637E-49D7-A909-F3FADA0578D4}">
  <ds:schemaRefs>
    <ds:schemaRef ds:uri="a59198b6-37f8-401c-b3ab-b6c9c93ca088"/>
    <ds:schemaRef ds:uri="f7474c18-0a34-4eb6-b79e-8bbddf8a63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E58CA53-D844-469B-9E77-7A305C6DA7C0}">
  <ds:schemaRefs>
    <ds:schemaRef ds:uri="a59198b6-37f8-401c-b3ab-b6c9c93ca088"/>
    <ds:schemaRef ds:uri="f7474c18-0a34-4eb6-b79e-8bbddf8a63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{4C49CEDE-1F98-EB41-8F8B-865A939DFEBD}tf10001071</Template>
  <TotalTime>132</TotalTime>
  <Words>890</Words>
  <Application>Microsoft Macintosh PowerPoint</Application>
  <PresentationFormat>Widescreen</PresentationFormat>
  <Paragraphs>38</Paragraphs>
  <Slides>9</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Gill Sans MT</vt:lpstr>
      <vt:lpstr>Impact</vt:lpstr>
      <vt:lpstr>Badge</vt:lpstr>
      <vt:lpstr>Orientación para estudiantes y padres (grados K-8)</vt:lpstr>
      <vt:lpstr>PowerPoint Presentation</vt:lpstr>
      <vt:lpstr>Pasos para un año de pfe exitoso</vt:lpstr>
      <vt:lpstr>Elige a tu mentor</vt:lpstr>
      <vt:lpstr>Programe sus visitas</vt:lpstr>
      <vt:lpstr>Ejemplos de reflexiones impresionantes
</vt:lpstr>
      <vt:lpstr>Reflexiones, cont.
</vt:lpstr>
      <vt:lpstr>Redes Sociales
</vt:lpstr>
      <vt:lpstr>Información de contacto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Mariana Kaplan</dc:creator>
  <cp:lastModifiedBy>Ashley Beisiegel</cp:lastModifiedBy>
  <cp:revision>221</cp:revision>
  <dcterms:created xsi:type="dcterms:W3CDTF">2017-04-25T20:52:36Z</dcterms:created>
  <dcterms:modified xsi:type="dcterms:W3CDTF">2022-04-18T20:37:22Z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0x0101007054B54BE3EAD84ABF20D3BB9127B4B8</vt:lpwstr>
  </property>
  <property fmtid="{D5CDD505-2E9C-101B-9397-08002B2CF9AE}" pid="3" name="MSIP_Label_9c700311-1b20-487f-9129-30717d50ca8e_Enabled">
    <vt:lpwstr>True</vt:lpwstr>
  </property>
  <property fmtid="{D5CDD505-2E9C-101B-9397-08002B2CF9AE}" pid="4" name="MSIP_Label_9c700311-1b20-487f-9129-30717d50ca8e_SiteId">
    <vt:lpwstr>76e3921f-489b-4b7e-9547-9ea297add9b5</vt:lpwstr>
  </property>
  <property fmtid="{D5CDD505-2E9C-101B-9397-08002B2CF9AE}" pid="5" name="MSIP_Label_9c700311-1b20-487f-9129-30717d50ca8e_Owner">
    <vt:lpwstr>rebecca.lawrence@willistowerswatson.com</vt:lpwstr>
  </property>
  <property fmtid="{D5CDD505-2E9C-101B-9397-08002B2CF9AE}" pid="6" name="MSIP_Label_9c700311-1b20-487f-9129-30717d50ca8e_SetDate">
    <vt:lpwstr>2020-05-06T18:54:05.5106326Z</vt:lpwstr>
  </property>
  <property fmtid="{D5CDD505-2E9C-101B-9397-08002B2CF9AE}" pid="7" name="MSIP_Label_9c700311-1b20-487f-9129-30717d50ca8e_Name">
    <vt:lpwstr>Confidential</vt:lpwstr>
  </property>
  <property fmtid="{D5CDD505-2E9C-101B-9397-08002B2CF9AE}" pid="8" name="MSIP_Label_9c700311-1b20-487f-9129-30717d50ca8e_Application">
    <vt:lpwstr>Microsoft Azure Information Protection</vt:lpwstr>
  </property>
  <property fmtid="{D5CDD505-2E9C-101B-9397-08002B2CF9AE}" pid="9" name="MSIP_Label_9c700311-1b20-487f-9129-30717d50ca8e_ActionId">
    <vt:lpwstr>a0fb095f-f7a0-43a2-9acc-80c9f8f16114</vt:lpwstr>
  </property>
  <property fmtid="{D5CDD505-2E9C-101B-9397-08002B2CF9AE}" pid="10" name="MSIP_Label_9c700311-1b20-487f-9129-30717d50ca8e_Extended_MSFT_Method">
    <vt:lpwstr>Automatic</vt:lpwstr>
  </property>
  <property fmtid="{D5CDD505-2E9C-101B-9397-08002B2CF9AE}" pid="11" name="MSIP_Label_d347b247-e90e-43a3-9d7b-004f14ae6873_Enabled">
    <vt:lpwstr>True</vt:lpwstr>
  </property>
  <property fmtid="{D5CDD505-2E9C-101B-9397-08002B2CF9AE}" pid="12" name="MSIP_Label_d347b247-e90e-43a3-9d7b-004f14ae6873_SiteId">
    <vt:lpwstr>76e3921f-489b-4b7e-9547-9ea297add9b5</vt:lpwstr>
  </property>
  <property fmtid="{D5CDD505-2E9C-101B-9397-08002B2CF9AE}" pid="13" name="MSIP_Label_d347b247-e90e-43a3-9d7b-004f14ae6873_Owner">
    <vt:lpwstr>rebecca.lawrence@willistowerswatson.com</vt:lpwstr>
  </property>
  <property fmtid="{D5CDD505-2E9C-101B-9397-08002B2CF9AE}" pid="14" name="MSIP_Label_d347b247-e90e-43a3-9d7b-004f14ae6873_SetDate">
    <vt:lpwstr>2020-05-06T18:54:05.5106326Z</vt:lpwstr>
  </property>
  <property fmtid="{D5CDD505-2E9C-101B-9397-08002B2CF9AE}" pid="15" name="MSIP_Label_d347b247-e90e-43a3-9d7b-004f14ae6873_Name">
    <vt:lpwstr>Anyone (No Protection)</vt:lpwstr>
  </property>
  <property fmtid="{D5CDD505-2E9C-101B-9397-08002B2CF9AE}" pid="16" name="MSIP_Label_d347b247-e90e-43a3-9d7b-004f14ae6873_Application">
    <vt:lpwstr>Microsoft Azure Information Protection</vt:lpwstr>
  </property>
  <property fmtid="{D5CDD505-2E9C-101B-9397-08002B2CF9AE}" pid="17" name="MSIP_Label_d347b247-e90e-43a3-9d7b-004f14ae6873_ActionId">
    <vt:lpwstr>a0fb095f-f7a0-43a2-9acc-80c9f8f16114</vt:lpwstr>
  </property>
  <property fmtid="{D5CDD505-2E9C-101B-9397-08002B2CF9AE}" pid="18" name="MSIP_Label_d347b247-e90e-43a3-9d7b-004f14ae6873_Parent">
    <vt:lpwstr>9c700311-1b20-487f-9129-30717d50ca8e</vt:lpwstr>
  </property>
  <property fmtid="{D5CDD505-2E9C-101B-9397-08002B2CF9AE}" pid="19" name="MSIP_Label_d347b247-e90e-43a3-9d7b-004f14ae6873_Extended_MSFT_Method">
    <vt:lpwstr>Automatic</vt:lpwstr>
  </property>
  <property fmtid="{D5CDD505-2E9C-101B-9397-08002B2CF9AE}" pid="20" name="Sensitivity">
    <vt:lpwstr>Confidential Anyone (No Protection)</vt:lpwstr>
  </property>
</Properties>
</file>